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785" r:id="rId2"/>
    <p:sldId id="531" r:id="rId3"/>
    <p:sldId id="787" r:id="rId4"/>
    <p:sldId id="788" r:id="rId5"/>
    <p:sldId id="477" r:id="rId6"/>
    <p:sldId id="773" r:id="rId7"/>
    <p:sldId id="769" r:id="rId8"/>
    <p:sldId id="786" r:id="rId9"/>
    <p:sldId id="794" r:id="rId10"/>
    <p:sldId id="791" r:id="rId11"/>
    <p:sldId id="801" r:id="rId12"/>
    <p:sldId id="717" r:id="rId13"/>
    <p:sldId id="666" r:id="rId14"/>
    <p:sldId id="814" r:id="rId15"/>
    <p:sldId id="726" r:id="rId16"/>
    <p:sldId id="312" r:id="rId17"/>
    <p:sldId id="303" r:id="rId18"/>
    <p:sldId id="856" r:id="rId19"/>
    <p:sldId id="306" r:id="rId20"/>
    <p:sldId id="305" r:id="rId21"/>
    <p:sldId id="298" r:id="rId22"/>
    <p:sldId id="308" r:id="rId23"/>
    <p:sldId id="853" r:id="rId24"/>
    <p:sldId id="815" r:id="rId25"/>
    <p:sldId id="681" r:id="rId26"/>
    <p:sldId id="816" r:id="rId27"/>
    <p:sldId id="817" r:id="rId28"/>
    <p:sldId id="818" r:id="rId29"/>
    <p:sldId id="819" r:id="rId30"/>
    <p:sldId id="830" r:id="rId31"/>
    <p:sldId id="831" r:id="rId32"/>
    <p:sldId id="832" r:id="rId33"/>
    <p:sldId id="833" r:id="rId34"/>
    <p:sldId id="834" r:id="rId35"/>
    <p:sldId id="835" r:id="rId36"/>
    <p:sldId id="836" r:id="rId37"/>
    <p:sldId id="837" r:id="rId38"/>
    <p:sldId id="839" r:id="rId39"/>
    <p:sldId id="840" r:id="rId40"/>
    <p:sldId id="259" r:id="rId41"/>
    <p:sldId id="261" r:id="rId42"/>
    <p:sldId id="263" r:id="rId43"/>
    <p:sldId id="679" r:id="rId44"/>
    <p:sldId id="680" r:id="rId45"/>
    <p:sldId id="756" r:id="rId46"/>
    <p:sldId id="454" r:id="rId47"/>
    <p:sldId id="858" r:id="rId48"/>
    <p:sldId id="455" r:id="rId49"/>
    <p:sldId id="859" r:id="rId50"/>
    <p:sldId id="855" r:id="rId51"/>
    <p:sldId id="847" r:id="rId52"/>
    <p:sldId id="848" r:id="rId53"/>
    <p:sldId id="387" r:id="rId54"/>
    <p:sldId id="56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98A916-FFE5-0B6B-7319-8B49CCDFB8ED}" name="Iman Maaly" initials="IM" userId="da6d0a462d00a222" providerId="Windows Live"/>
  <p188:author id="{D8FDA5E2-79CF-ABE8-F259-25B07E65D9D0}" name="Iman Maaly" initials="IM" userId="34f2f127d13f8de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FDD"/>
    <a:srgbClr val="28AA3B"/>
    <a:srgbClr val="19739B"/>
    <a:srgbClr val="FFEFBD"/>
    <a:srgbClr val="0E7C96"/>
    <a:srgbClr val="C5D7DD"/>
    <a:srgbClr val="A48C68"/>
    <a:srgbClr val="FFFFCC"/>
    <a:srgbClr val="DFDBD3"/>
    <a:srgbClr val="BB9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29" autoAdjust="0"/>
  </p:normalViewPr>
  <p:slideViewPr>
    <p:cSldViewPr snapToGrid="0">
      <p:cViewPr varScale="1">
        <p:scale>
          <a:sx n="74" d="100"/>
          <a:sy n="74" d="100"/>
        </p:scale>
        <p:origin x="96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4" d="100"/>
          <a:sy n="104" d="100"/>
        </p:scale>
        <p:origin x="2251" y="-1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5FEA1-FC71-4ECD-ABDF-B21ABF38F936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51A8338-7BDF-4DE9-9589-3C1F9B35711A}">
      <dgm:prSet phldrT="[Text]" custT="1"/>
      <dgm:spPr/>
      <dgm:t>
        <a:bodyPr/>
        <a:lstStyle/>
        <a:p>
          <a:r>
            <a:rPr lang="en-US" sz="3600" dirty="0">
              <a:latin typeface="Times" panose="02020603050405020304" pitchFamily="18" charset="0"/>
              <a:cs typeface="Times" panose="02020603050405020304" pitchFamily="18" charset="0"/>
            </a:rPr>
            <a:t>Three Ingredients </a:t>
          </a:r>
        </a:p>
      </dgm:t>
    </dgm:pt>
    <dgm:pt modelId="{D47219D5-6BE7-4A80-9783-D5658297528F}" type="parTrans" cxnId="{F596127A-98C0-401B-BD79-C02ACF19986F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E16825A-E64A-4050-AFE8-E892078DA919}" type="sibTrans" cxnId="{F596127A-98C0-401B-BD79-C02ACF19986F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2CE19F4-8FEB-4B13-9123-ADCF88F7E1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>
              <a:latin typeface="Times" panose="02020603050405020304" pitchFamily="18" charset="0"/>
              <a:cs typeface="Times" panose="02020603050405020304" pitchFamily="18" charset="0"/>
            </a:rPr>
            <a:t>Data</a:t>
          </a:r>
          <a:endParaRPr lang="en-US" sz="36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6698ABB-F29A-4C6F-80DE-3829F92E7042}" type="parTrans" cxnId="{591F67A5-DEEC-4E84-9452-C7AB755A8E96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10FE489-6831-40EB-9B9B-0722B83F1F57}" type="sibTrans" cxnId="{591F67A5-DEEC-4E84-9452-C7AB755A8E96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A274012-927E-4B4D-A5FD-B03949E36EB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" panose="02020603050405020304" pitchFamily="18" charset="0"/>
              <a:ea typeface="+mn-ea"/>
              <a:cs typeface="Times" panose="02020603050405020304" pitchFamily="18" charset="0"/>
            </a:rPr>
            <a:t>Model</a:t>
          </a:r>
        </a:p>
      </dgm:t>
    </dgm:pt>
    <dgm:pt modelId="{DEFF8575-0171-463D-9164-C557018BE8CF}" type="parTrans" cxnId="{5C111990-A70E-4358-AEC7-0B6E5D5A4D01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EB9FEA1-723B-41DC-95A2-B887D61F0427}" type="sibTrans" cxnId="{5C111990-A70E-4358-AEC7-0B6E5D5A4D01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7542D5A-2229-4795-99A0-88CE3BC370B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>
              <a:latin typeface="Times" panose="02020603050405020304" pitchFamily="18" charset="0"/>
              <a:cs typeface="Times" panose="02020603050405020304" pitchFamily="18" charset="0"/>
            </a:rPr>
            <a:t>Loss</a:t>
          </a:r>
          <a:endParaRPr lang="en-US" sz="36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01DDE80-CA6B-48B2-86D0-717253DF87EA}" type="parTrans" cxnId="{52564E34-3A92-4E34-8ED3-F4A4B17CE51E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122F801-8C54-4979-A556-03A6DD9A3E9F}" type="sibTrans" cxnId="{52564E34-3A92-4E34-8ED3-F4A4B17CE51E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001CFAF7-672F-4376-BF3B-56E7FB4EAF5C}" type="pres">
      <dgm:prSet presAssocID="{A6E5FEA1-FC71-4ECD-ABDF-B21ABF38F9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E3A481-C401-416F-AC49-721749B41DA6}" type="pres">
      <dgm:prSet presAssocID="{451A8338-7BDF-4DE9-9589-3C1F9B35711A}" presName="root1" presStyleCnt="0"/>
      <dgm:spPr/>
    </dgm:pt>
    <dgm:pt modelId="{8EE8AC35-1465-4481-9CA5-9A9F305004D4}" type="pres">
      <dgm:prSet presAssocID="{451A8338-7BDF-4DE9-9589-3C1F9B35711A}" presName="LevelOneTextNode" presStyleLbl="node0" presStyleIdx="0" presStyleCnt="1">
        <dgm:presLayoutVars>
          <dgm:chPref val="3"/>
        </dgm:presLayoutVars>
      </dgm:prSet>
      <dgm:spPr/>
    </dgm:pt>
    <dgm:pt modelId="{0E01F545-F62D-4AC7-8707-A282FD215373}" type="pres">
      <dgm:prSet presAssocID="{451A8338-7BDF-4DE9-9589-3C1F9B35711A}" presName="level2hierChild" presStyleCnt="0"/>
      <dgm:spPr/>
    </dgm:pt>
    <dgm:pt modelId="{8D87A45E-99E8-41ED-AF15-49F28C628D17}" type="pres">
      <dgm:prSet presAssocID="{26698ABB-F29A-4C6F-80DE-3829F92E7042}" presName="conn2-1" presStyleLbl="parChTrans1D2" presStyleIdx="0" presStyleCnt="3"/>
      <dgm:spPr/>
    </dgm:pt>
    <dgm:pt modelId="{E1689189-6002-47A2-A429-CE4E88F0A867}" type="pres">
      <dgm:prSet presAssocID="{26698ABB-F29A-4C6F-80DE-3829F92E7042}" presName="connTx" presStyleLbl="parChTrans1D2" presStyleIdx="0" presStyleCnt="3"/>
      <dgm:spPr/>
    </dgm:pt>
    <dgm:pt modelId="{D5D50C9C-8AE2-4158-9F17-6D897A69D34F}" type="pres">
      <dgm:prSet presAssocID="{22CE19F4-8FEB-4B13-9123-ADCF88F7E12E}" presName="root2" presStyleCnt="0"/>
      <dgm:spPr/>
    </dgm:pt>
    <dgm:pt modelId="{A9390A22-F7B4-461C-A209-AC45F4ED3606}" type="pres">
      <dgm:prSet presAssocID="{22CE19F4-8FEB-4B13-9123-ADCF88F7E12E}" presName="LevelTwoTextNode" presStyleLbl="node2" presStyleIdx="0" presStyleCnt="3" custScaleX="53914" custLinFactNeighborX="1849" custLinFactNeighborY="-79841">
        <dgm:presLayoutVars>
          <dgm:chPref val="3"/>
        </dgm:presLayoutVars>
      </dgm:prSet>
      <dgm:spPr/>
    </dgm:pt>
    <dgm:pt modelId="{A98F5715-6EAA-4A51-8545-C1A21D016A17}" type="pres">
      <dgm:prSet presAssocID="{22CE19F4-8FEB-4B13-9123-ADCF88F7E12E}" presName="level3hierChild" presStyleCnt="0"/>
      <dgm:spPr/>
    </dgm:pt>
    <dgm:pt modelId="{B9D6E0F7-5BCA-4C72-8808-8BCB85A3EF39}" type="pres">
      <dgm:prSet presAssocID="{DEFF8575-0171-463D-9164-C557018BE8CF}" presName="conn2-1" presStyleLbl="parChTrans1D2" presStyleIdx="1" presStyleCnt="3"/>
      <dgm:spPr/>
    </dgm:pt>
    <dgm:pt modelId="{A7630E99-D662-483F-ACFF-3214C74994A9}" type="pres">
      <dgm:prSet presAssocID="{DEFF8575-0171-463D-9164-C557018BE8CF}" presName="connTx" presStyleLbl="parChTrans1D2" presStyleIdx="1" presStyleCnt="3"/>
      <dgm:spPr/>
    </dgm:pt>
    <dgm:pt modelId="{BD3F1370-CA60-4BA6-98D6-41F8EF669173}" type="pres">
      <dgm:prSet presAssocID="{BA274012-927E-4B4D-A5FD-B03949E36EBB}" presName="root2" presStyleCnt="0"/>
      <dgm:spPr/>
    </dgm:pt>
    <dgm:pt modelId="{DF7F8297-4C96-47D1-B73B-242A66E96A1C}" type="pres">
      <dgm:prSet presAssocID="{BA274012-927E-4B4D-A5FD-B03949E36EBB}" presName="LevelTwoTextNode" presStyleLbl="node2" presStyleIdx="1" presStyleCnt="3" custScaleX="53914">
        <dgm:presLayoutVars>
          <dgm:chPref val="3"/>
        </dgm:presLayoutVars>
      </dgm:prSet>
      <dgm:spPr>
        <a:xfrm>
          <a:off x="2995679" y="2194560"/>
          <a:ext cx="1820629" cy="1029546"/>
        </a:xfrm>
        <a:prstGeom prst="rect">
          <a:avLst/>
        </a:prstGeom>
      </dgm:spPr>
    </dgm:pt>
    <dgm:pt modelId="{A225DFBD-8621-4289-8D86-AB8F4BF23DC0}" type="pres">
      <dgm:prSet presAssocID="{BA274012-927E-4B4D-A5FD-B03949E36EBB}" presName="level3hierChild" presStyleCnt="0"/>
      <dgm:spPr/>
    </dgm:pt>
    <dgm:pt modelId="{859114E9-8171-41C1-B932-E7D5AD58DDC9}" type="pres">
      <dgm:prSet presAssocID="{201DDE80-CA6B-48B2-86D0-717253DF87EA}" presName="conn2-1" presStyleLbl="parChTrans1D2" presStyleIdx="2" presStyleCnt="3"/>
      <dgm:spPr/>
    </dgm:pt>
    <dgm:pt modelId="{8DF4C0EA-5E78-432F-BB3A-9794188F53B2}" type="pres">
      <dgm:prSet presAssocID="{201DDE80-CA6B-48B2-86D0-717253DF87EA}" presName="connTx" presStyleLbl="parChTrans1D2" presStyleIdx="2" presStyleCnt="3"/>
      <dgm:spPr/>
    </dgm:pt>
    <dgm:pt modelId="{62EF49F8-56FD-4E37-B707-3B3A9AA00918}" type="pres">
      <dgm:prSet presAssocID="{F7542D5A-2229-4795-99A0-88CE3BC370B7}" presName="root2" presStyleCnt="0"/>
      <dgm:spPr/>
    </dgm:pt>
    <dgm:pt modelId="{F7C4CEA6-8AAA-469F-88DE-C60F3E365048}" type="pres">
      <dgm:prSet presAssocID="{F7542D5A-2229-4795-99A0-88CE3BC370B7}" presName="LevelTwoTextNode" presStyleLbl="node2" presStyleIdx="2" presStyleCnt="3" custScaleX="53914" custLinFactNeighborX="-637" custLinFactNeighborY="84636">
        <dgm:presLayoutVars>
          <dgm:chPref val="3"/>
        </dgm:presLayoutVars>
      </dgm:prSet>
      <dgm:spPr/>
    </dgm:pt>
    <dgm:pt modelId="{01A95516-BACE-4232-9903-EC9D348D3563}" type="pres">
      <dgm:prSet presAssocID="{F7542D5A-2229-4795-99A0-88CE3BC370B7}" presName="level3hierChild" presStyleCnt="0"/>
      <dgm:spPr/>
    </dgm:pt>
  </dgm:ptLst>
  <dgm:cxnLst>
    <dgm:cxn modelId="{FC77A90D-45B8-42CC-9FA5-C3801D7FED55}" type="presOf" srcId="{22CE19F4-8FEB-4B13-9123-ADCF88F7E12E}" destId="{A9390A22-F7B4-461C-A209-AC45F4ED3606}" srcOrd="0" destOrd="0" presId="urn:microsoft.com/office/officeart/2008/layout/HorizontalMultiLevelHierarchy"/>
    <dgm:cxn modelId="{4B0FFE14-80EF-442E-9960-839B211C72FA}" type="presOf" srcId="{DEFF8575-0171-463D-9164-C557018BE8CF}" destId="{A7630E99-D662-483F-ACFF-3214C74994A9}" srcOrd="1" destOrd="0" presId="urn:microsoft.com/office/officeart/2008/layout/HorizontalMultiLevelHierarchy"/>
    <dgm:cxn modelId="{62B8681B-ADA0-4FEF-AC25-0C7E106B0A62}" type="presOf" srcId="{451A8338-7BDF-4DE9-9589-3C1F9B35711A}" destId="{8EE8AC35-1465-4481-9CA5-9A9F305004D4}" srcOrd="0" destOrd="0" presId="urn:microsoft.com/office/officeart/2008/layout/HorizontalMultiLevelHierarchy"/>
    <dgm:cxn modelId="{52564E34-3A92-4E34-8ED3-F4A4B17CE51E}" srcId="{451A8338-7BDF-4DE9-9589-3C1F9B35711A}" destId="{F7542D5A-2229-4795-99A0-88CE3BC370B7}" srcOrd="2" destOrd="0" parTransId="{201DDE80-CA6B-48B2-86D0-717253DF87EA}" sibTransId="{D122F801-8C54-4979-A556-03A6DD9A3E9F}"/>
    <dgm:cxn modelId="{4E582137-E89D-40AB-8C5C-27429CE4074E}" type="presOf" srcId="{26698ABB-F29A-4C6F-80DE-3829F92E7042}" destId="{8D87A45E-99E8-41ED-AF15-49F28C628D17}" srcOrd="0" destOrd="0" presId="urn:microsoft.com/office/officeart/2008/layout/HorizontalMultiLevelHierarchy"/>
    <dgm:cxn modelId="{A38C9A39-2C1A-4A93-BE27-C4B17D04ACDF}" type="presOf" srcId="{201DDE80-CA6B-48B2-86D0-717253DF87EA}" destId="{859114E9-8171-41C1-B932-E7D5AD58DDC9}" srcOrd="0" destOrd="0" presId="urn:microsoft.com/office/officeart/2008/layout/HorizontalMultiLevelHierarchy"/>
    <dgm:cxn modelId="{67493859-9A14-4DEF-8ED5-8E948BFF776C}" type="presOf" srcId="{A6E5FEA1-FC71-4ECD-ABDF-B21ABF38F936}" destId="{001CFAF7-672F-4376-BF3B-56E7FB4EAF5C}" srcOrd="0" destOrd="0" presId="urn:microsoft.com/office/officeart/2008/layout/HorizontalMultiLevelHierarchy"/>
    <dgm:cxn modelId="{F596127A-98C0-401B-BD79-C02ACF19986F}" srcId="{A6E5FEA1-FC71-4ECD-ABDF-B21ABF38F936}" destId="{451A8338-7BDF-4DE9-9589-3C1F9B35711A}" srcOrd="0" destOrd="0" parTransId="{D47219D5-6BE7-4A80-9783-D5658297528F}" sibTransId="{DE16825A-E64A-4050-AFE8-E892078DA919}"/>
    <dgm:cxn modelId="{FAB71C86-424C-4D22-9261-AC57D1DFFA82}" type="presOf" srcId="{BA274012-927E-4B4D-A5FD-B03949E36EBB}" destId="{DF7F8297-4C96-47D1-B73B-242A66E96A1C}" srcOrd="0" destOrd="0" presId="urn:microsoft.com/office/officeart/2008/layout/HorizontalMultiLevelHierarchy"/>
    <dgm:cxn modelId="{5C111990-A70E-4358-AEC7-0B6E5D5A4D01}" srcId="{451A8338-7BDF-4DE9-9589-3C1F9B35711A}" destId="{BA274012-927E-4B4D-A5FD-B03949E36EBB}" srcOrd="1" destOrd="0" parTransId="{DEFF8575-0171-463D-9164-C557018BE8CF}" sibTransId="{4EB9FEA1-723B-41DC-95A2-B887D61F0427}"/>
    <dgm:cxn modelId="{050C369F-328E-4219-8719-8CEEA289F414}" type="presOf" srcId="{DEFF8575-0171-463D-9164-C557018BE8CF}" destId="{B9D6E0F7-5BCA-4C72-8808-8BCB85A3EF39}" srcOrd="0" destOrd="0" presId="urn:microsoft.com/office/officeart/2008/layout/HorizontalMultiLevelHierarchy"/>
    <dgm:cxn modelId="{591F67A5-DEEC-4E84-9452-C7AB755A8E96}" srcId="{451A8338-7BDF-4DE9-9589-3C1F9B35711A}" destId="{22CE19F4-8FEB-4B13-9123-ADCF88F7E12E}" srcOrd="0" destOrd="0" parTransId="{26698ABB-F29A-4C6F-80DE-3829F92E7042}" sibTransId="{910FE489-6831-40EB-9B9B-0722B83F1F57}"/>
    <dgm:cxn modelId="{08ED0FDD-9642-448D-AEE8-FB22B570DEAF}" type="presOf" srcId="{26698ABB-F29A-4C6F-80DE-3829F92E7042}" destId="{E1689189-6002-47A2-A429-CE4E88F0A867}" srcOrd="1" destOrd="0" presId="urn:microsoft.com/office/officeart/2008/layout/HorizontalMultiLevelHierarchy"/>
    <dgm:cxn modelId="{036079E0-1781-4CAF-8451-D19248BC7990}" type="presOf" srcId="{F7542D5A-2229-4795-99A0-88CE3BC370B7}" destId="{F7C4CEA6-8AAA-469F-88DE-C60F3E365048}" srcOrd="0" destOrd="0" presId="urn:microsoft.com/office/officeart/2008/layout/HorizontalMultiLevelHierarchy"/>
    <dgm:cxn modelId="{F79A65E3-89FF-413A-AE26-89AAF379C4E2}" type="presOf" srcId="{201DDE80-CA6B-48B2-86D0-717253DF87EA}" destId="{8DF4C0EA-5E78-432F-BB3A-9794188F53B2}" srcOrd="1" destOrd="0" presId="urn:microsoft.com/office/officeart/2008/layout/HorizontalMultiLevelHierarchy"/>
    <dgm:cxn modelId="{2D10D820-811C-4E34-B12E-3476242A671A}" type="presParOf" srcId="{001CFAF7-672F-4376-BF3B-56E7FB4EAF5C}" destId="{B5E3A481-C401-416F-AC49-721749B41DA6}" srcOrd="0" destOrd="0" presId="urn:microsoft.com/office/officeart/2008/layout/HorizontalMultiLevelHierarchy"/>
    <dgm:cxn modelId="{E53B20B5-35C4-4073-B5D3-78E9D2AF994E}" type="presParOf" srcId="{B5E3A481-C401-416F-AC49-721749B41DA6}" destId="{8EE8AC35-1465-4481-9CA5-9A9F305004D4}" srcOrd="0" destOrd="0" presId="urn:microsoft.com/office/officeart/2008/layout/HorizontalMultiLevelHierarchy"/>
    <dgm:cxn modelId="{484CD95D-C86D-41E9-BA8C-55B0143E9461}" type="presParOf" srcId="{B5E3A481-C401-416F-AC49-721749B41DA6}" destId="{0E01F545-F62D-4AC7-8707-A282FD215373}" srcOrd="1" destOrd="0" presId="urn:microsoft.com/office/officeart/2008/layout/HorizontalMultiLevelHierarchy"/>
    <dgm:cxn modelId="{93F98930-AD69-4926-BF1E-367DFC533645}" type="presParOf" srcId="{0E01F545-F62D-4AC7-8707-A282FD215373}" destId="{8D87A45E-99E8-41ED-AF15-49F28C628D17}" srcOrd="0" destOrd="0" presId="urn:microsoft.com/office/officeart/2008/layout/HorizontalMultiLevelHierarchy"/>
    <dgm:cxn modelId="{8CD24F19-5D70-44BE-9E7C-A2568AABED40}" type="presParOf" srcId="{8D87A45E-99E8-41ED-AF15-49F28C628D17}" destId="{E1689189-6002-47A2-A429-CE4E88F0A867}" srcOrd="0" destOrd="0" presId="urn:microsoft.com/office/officeart/2008/layout/HorizontalMultiLevelHierarchy"/>
    <dgm:cxn modelId="{90F75D89-2D89-4AC7-AFCA-D0BBDC7F2327}" type="presParOf" srcId="{0E01F545-F62D-4AC7-8707-A282FD215373}" destId="{D5D50C9C-8AE2-4158-9F17-6D897A69D34F}" srcOrd="1" destOrd="0" presId="urn:microsoft.com/office/officeart/2008/layout/HorizontalMultiLevelHierarchy"/>
    <dgm:cxn modelId="{4B0D4B80-77B8-4A1A-8852-32D0BB57DDDE}" type="presParOf" srcId="{D5D50C9C-8AE2-4158-9F17-6D897A69D34F}" destId="{A9390A22-F7B4-461C-A209-AC45F4ED3606}" srcOrd="0" destOrd="0" presId="urn:microsoft.com/office/officeart/2008/layout/HorizontalMultiLevelHierarchy"/>
    <dgm:cxn modelId="{5F7FE59C-5CFC-4C3E-A33F-356A1E886000}" type="presParOf" srcId="{D5D50C9C-8AE2-4158-9F17-6D897A69D34F}" destId="{A98F5715-6EAA-4A51-8545-C1A21D016A17}" srcOrd="1" destOrd="0" presId="urn:microsoft.com/office/officeart/2008/layout/HorizontalMultiLevelHierarchy"/>
    <dgm:cxn modelId="{9663D985-5C11-4952-A4BC-6B182F8D5AED}" type="presParOf" srcId="{0E01F545-F62D-4AC7-8707-A282FD215373}" destId="{B9D6E0F7-5BCA-4C72-8808-8BCB85A3EF39}" srcOrd="2" destOrd="0" presId="urn:microsoft.com/office/officeart/2008/layout/HorizontalMultiLevelHierarchy"/>
    <dgm:cxn modelId="{4EC4A1FB-A887-481E-8113-9A77C632B089}" type="presParOf" srcId="{B9D6E0F7-5BCA-4C72-8808-8BCB85A3EF39}" destId="{A7630E99-D662-483F-ACFF-3214C74994A9}" srcOrd="0" destOrd="0" presId="urn:microsoft.com/office/officeart/2008/layout/HorizontalMultiLevelHierarchy"/>
    <dgm:cxn modelId="{8C146540-B725-4770-9EF2-37699B5DF268}" type="presParOf" srcId="{0E01F545-F62D-4AC7-8707-A282FD215373}" destId="{BD3F1370-CA60-4BA6-98D6-41F8EF669173}" srcOrd="3" destOrd="0" presId="urn:microsoft.com/office/officeart/2008/layout/HorizontalMultiLevelHierarchy"/>
    <dgm:cxn modelId="{36002039-B52A-4C38-8BDC-365D7E7DDD3E}" type="presParOf" srcId="{BD3F1370-CA60-4BA6-98D6-41F8EF669173}" destId="{DF7F8297-4C96-47D1-B73B-242A66E96A1C}" srcOrd="0" destOrd="0" presId="urn:microsoft.com/office/officeart/2008/layout/HorizontalMultiLevelHierarchy"/>
    <dgm:cxn modelId="{D3CF32F1-5147-4CC6-8310-4FA8ADEA836E}" type="presParOf" srcId="{BD3F1370-CA60-4BA6-98D6-41F8EF669173}" destId="{A225DFBD-8621-4289-8D86-AB8F4BF23DC0}" srcOrd="1" destOrd="0" presId="urn:microsoft.com/office/officeart/2008/layout/HorizontalMultiLevelHierarchy"/>
    <dgm:cxn modelId="{C8F6B0EA-3A96-4201-9A45-07AEB76056FF}" type="presParOf" srcId="{0E01F545-F62D-4AC7-8707-A282FD215373}" destId="{859114E9-8171-41C1-B932-E7D5AD58DDC9}" srcOrd="4" destOrd="0" presId="urn:microsoft.com/office/officeart/2008/layout/HorizontalMultiLevelHierarchy"/>
    <dgm:cxn modelId="{FCE9C468-F72F-490A-995F-7A89289EA11A}" type="presParOf" srcId="{859114E9-8171-41C1-B932-E7D5AD58DDC9}" destId="{8DF4C0EA-5E78-432F-BB3A-9794188F53B2}" srcOrd="0" destOrd="0" presId="urn:microsoft.com/office/officeart/2008/layout/HorizontalMultiLevelHierarchy"/>
    <dgm:cxn modelId="{3B538A15-E81C-43A9-82DA-80CC356616BA}" type="presParOf" srcId="{0E01F545-F62D-4AC7-8707-A282FD215373}" destId="{62EF49F8-56FD-4E37-B707-3B3A9AA00918}" srcOrd="5" destOrd="0" presId="urn:microsoft.com/office/officeart/2008/layout/HorizontalMultiLevelHierarchy"/>
    <dgm:cxn modelId="{DF8C3128-96FF-4AA6-BBA5-7E1A5FA09EAF}" type="presParOf" srcId="{62EF49F8-56FD-4E37-B707-3B3A9AA00918}" destId="{F7C4CEA6-8AAA-469F-88DE-C60F3E365048}" srcOrd="0" destOrd="0" presId="urn:microsoft.com/office/officeart/2008/layout/HorizontalMultiLevelHierarchy"/>
    <dgm:cxn modelId="{3BC9434F-98F8-470F-8093-6DD227338A9C}" type="presParOf" srcId="{62EF49F8-56FD-4E37-B707-3B3A9AA00918}" destId="{01A95516-BACE-4232-9903-EC9D348D3563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5FEA1-FC71-4ECD-ABDF-B21ABF38F936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51A8338-7BDF-4DE9-9589-3C1F9B35711A}">
      <dgm:prSet phldrT="[Text]" custT="1"/>
      <dgm:spPr/>
      <dgm:t>
        <a:bodyPr/>
        <a:lstStyle/>
        <a:p>
          <a:r>
            <a:rPr lang="en-US" sz="3600" dirty="0">
              <a:latin typeface="Times" panose="02020603050405020304" pitchFamily="18" charset="0"/>
              <a:cs typeface="Times" panose="02020603050405020304" pitchFamily="18" charset="0"/>
            </a:rPr>
            <a:t>Three Ingredients </a:t>
          </a:r>
        </a:p>
      </dgm:t>
    </dgm:pt>
    <dgm:pt modelId="{D47219D5-6BE7-4A80-9783-D5658297528F}" type="parTrans" cxnId="{F596127A-98C0-401B-BD79-C02ACF19986F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E16825A-E64A-4050-AFE8-E892078DA919}" type="sibTrans" cxnId="{F596127A-98C0-401B-BD79-C02ACF19986F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2CE19F4-8FEB-4B13-9123-ADCF88F7E1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>
              <a:latin typeface="Times" panose="02020603050405020304" pitchFamily="18" charset="0"/>
              <a:cs typeface="Times" panose="02020603050405020304" pitchFamily="18" charset="0"/>
            </a:rPr>
            <a:t>Data</a:t>
          </a:r>
          <a:endParaRPr lang="en-US" sz="36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6698ABB-F29A-4C6F-80DE-3829F92E7042}" type="parTrans" cxnId="{591F67A5-DEEC-4E84-9452-C7AB755A8E96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10FE489-6831-40EB-9B9B-0722B83F1F57}" type="sibTrans" cxnId="{591F67A5-DEEC-4E84-9452-C7AB755A8E96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A274012-927E-4B4D-A5FD-B03949E36EB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ea typeface="+mn-ea"/>
              <a:cs typeface="Times" panose="02020603050405020304" pitchFamily="18" charset="0"/>
            </a:rPr>
            <a:t>Model</a:t>
          </a:r>
          <a:endParaRPr lang="en-US" sz="3600" kern="1200" dirty="0">
            <a:latin typeface="Times" panose="02020603050405020304" pitchFamily="18" charset="0"/>
            <a:ea typeface="+mn-ea"/>
            <a:cs typeface="Times" panose="02020603050405020304" pitchFamily="18" charset="0"/>
          </a:endParaRPr>
        </a:p>
      </dgm:t>
    </dgm:pt>
    <dgm:pt modelId="{DEFF8575-0171-463D-9164-C557018BE8CF}" type="parTrans" cxnId="{5C111990-A70E-4358-AEC7-0B6E5D5A4D01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EB9FEA1-723B-41DC-95A2-B887D61F0427}" type="sibTrans" cxnId="{5C111990-A70E-4358-AEC7-0B6E5D5A4D01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7542D5A-2229-4795-99A0-88CE3BC370B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>
              <a:latin typeface="Times" panose="02020603050405020304" pitchFamily="18" charset="0"/>
              <a:cs typeface="Times" panose="02020603050405020304" pitchFamily="18" charset="0"/>
            </a:rPr>
            <a:t>Loss</a:t>
          </a:r>
          <a:endParaRPr lang="en-US" sz="36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01DDE80-CA6B-48B2-86D0-717253DF87EA}" type="parTrans" cxnId="{52564E34-3A92-4E34-8ED3-F4A4B17CE51E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122F801-8C54-4979-A556-03A6DD9A3E9F}" type="sibTrans" cxnId="{52564E34-3A92-4E34-8ED3-F4A4B17CE51E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001CFAF7-672F-4376-BF3B-56E7FB4EAF5C}" type="pres">
      <dgm:prSet presAssocID="{A6E5FEA1-FC71-4ECD-ABDF-B21ABF38F9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E3A481-C401-416F-AC49-721749B41DA6}" type="pres">
      <dgm:prSet presAssocID="{451A8338-7BDF-4DE9-9589-3C1F9B35711A}" presName="root1" presStyleCnt="0"/>
      <dgm:spPr/>
    </dgm:pt>
    <dgm:pt modelId="{8EE8AC35-1465-4481-9CA5-9A9F305004D4}" type="pres">
      <dgm:prSet presAssocID="{451A8338-7BDF-4DE9-9589-3C1F9B35711A}" presName="LevelOneTextNode" presStyleLbl="node0" presStyleIdx="0" presStyleCnt="1">
        <dgm:presLayoutVars>
          <dgm:chPref val="3"/>
        </dgm:presLayoutVars>
      </dgm:prSet>
      <dgm:spPr/>
    </dgm:pt>
    <dgm:pt modelId="{0E01F545-F62D-4AC7-8707-A282FD215373}" type="pres">
      <dgm:prSet presAssocID="{451A8338-7BDF-4DE9-9589-3C1F9B35711A}" presName="level2hierChild" presStyleCnt="0"/>
      <dgm:spPr/>
    </dgm:pt>
    <dgm:pt modelId="{8D87A45E-99E8-41ED-AF15-49F28C628D17}" type="pres">
      <dgm:prSet presAssocID="{26698ABB-F29A-4C6F-80DE-3829F92E7042}" presName="conn2-1" presStyleLbl="parChTrans1D2" presStyleIdx="0" presStyleCnt="3"/>
      <dgm:spPr/>
    </dgm:pt>
    <dgm:pt modelId="{E1689189-6002-47A2-A429-CE4E88F0A867}" type="pres">
      <dgm:prSet presAssocID="{26698ABB-F29A-4C6F-80DE-3829F92E7042}" presName="connTx" presStyleLbl="parChTrans1D2" presStyleIdx="0" presStyleCnt="3"/>
      <dgm:spPr/>
    </dgm:pt>
    <dgm:pt modelId="{D5D50C9C-8AE2-4158-9F17-6D897A69D34F}" type="pres">
      <dgm:prSet presAssocID="{22CE19F4-8FEB-4B13-9123-ADCF88F7E12E}" presName="root2" presStyleCnt="0"/>
      <dgm:spPr/>
    </dgm:pt>
    <dgm:pt modelId="{A9390A22-F7B4-461C-A209-AC45F4ED3606}" type="pres">
      <dgm:prSet presAssocID="{22CE19F4-8FEB-4B13-9123-ADCF88F7E12E}" presName="LevelTwoTextNode" presStyleLbl="node2" presStyleIdx="0" presStyleCnt="3" custScaleX="53914" custLinFactNeighborX="1849" custLinFactNeighborY="-79841">
        <dgm:presLayoutVars>
          <dgm:chPref val="3"/>
        </dgm:presLayoutVars>
      </dgm:prSet>
      <dgm:spPr/>
    </dgm:pt>
    <dgm:pt modelId="{A98F5715-6EAA-4A51-8545-C1A21D016A17}" type="pres">
      <dgm:prSet presAssocID="{22CE19F4-8FEB-4B13-9123-ADCF88F7E12E}" presName="level3hierChild" presStyleCnt="0"/>
      <dgm:spPr/>
    </dgm:pt>
    <dgm:pt modelId="{B9D6E0F7-5BCA-4C72-8808-8BCB85A3EF39}" type="pres">
      <dgm:prSet presAssocID="{DEFF8575-0171-463D-9164-C557018BE8CF}" presName="conn2-1" presStyleLbl="parChTrans1D2" presStyleIdx="1" presStyleCnt="3"/>
      <dgm:spPr/>
    </dgm:pt>
    <dgm:pt modelId="{A7630E99-D662-483F-ACFF-3214C74994A9}" type="pres">
      <dgm:prSet presAssocID="{DEFF8575-0171-463D-9164-C557018BE8CF}" presName="connTx" presStyleLbl="parChTrans1D2" presStyleIdx="1" presStyleCnt="3"/>
      <dgm:spPr/>
    </dgm:pt>
    <dgm:pt modelId="{BD3F1370-CA60-4BA6-98D6-41F8EF669173}" type="pres">
      <dgm:prSet presAssocID="{BA274012-927E-4B4D-A5FD-B03949E36EBB}" presName="root2" presStyleCnt="0"/>
      <dgm:spPr/>
    </dgm:pt>
    <dgm:pt modelId="{DF7F8297-4C96-47D1-B73B-242A66E96A1C}" type="pres">
      <dgm:prSet presAssocID="{BA274012-927E-4B4D-A5FD-B03949E36EBB}" presName="LevelTwoTextNode" presStyleLbl="node2" presStyleIdx="1" presStyleCnt="3" custScaleX="53914">
        <dgm:presLayoutVars>
          <dgm:chPref val="3"/>
        </dgm:presLayoutVars>
      </dgm:prSet>
      <dgm:spPr>
        <a:xfrm>
          <a:off x="2995679" y="2194560"/>
          <a:ext cx="1820629" cy="1029546"/>
        </a:xfrm>
        <a:prstGeom prst="rect">
          <a:avLst/>
        </a:prstGeom>
      </dgm:spPr>
    </dgm:pt>
    <dgm:pt modelId="{A225DFBD-8621-4289-8D86-AB8F4BF23DC0}" type="pres">
      <dgm:prSet presAssocID="{BA274012-927E-4B4D-A5FD-B03949E36EBB}" presName="level3hierChild" presStyleCnt="0"/>
      <dgm:spPr/>
    </dgm:pt>
    <dgm:pt modelId="{859114E9-8171-41C1-B932-E7D5AD58DDC9}" type="pres">
      <dgm:prSet presAssocID="{201DDE80-CA6B-48B2-86D0-717253DF87EA}" presName="conn2-1" presStyleLbl="parChTrans1D2" presStyleIdx="2" presStyleCnt="3"/>
      <dgm:spPr/>
    </dgm:pt>
    <dgm:pt modelId="{8DF4C0EA-5E78-432F-BB3A-9794188F53B2}" type="pres">
      <dgm:prSet presAssocID="{201DDE80-CA6B-48B2-86D0-717253DF87EA}" presName="connTx" presStyleLbl="parChTrans1D2" presStyleIdx="2" presStyleCnt="3"/>
      <dgm:spPr/>
    </dgm:pt>
    <dgm:pt modelId="{62EF49F8-56FD-4E37-B707-3B3A9AA00918}" type="pres">
      <dgm:prSet presAssocID="{F7542D5A-2229-4795-99A0-88CE3BC370B7}" presName="root2" presStyleCnt="0"/>
      <dgm:spPr/>
    </dgm:pt>
    <dgm:pt modelId="{F7C4CEA6-8AAA-469F-88DE-C60F3E365048}" type="pres">
      <dgm:prSet presAssocID="{F7542D5A-2229-4795-99A0-88CE3BC370B7}" presName="LevelTwoTextNode" presStyleLbl="node2" presStyleIdx="2" presStyleCnt="3" custScaleX="53914" custLinFactNeighborX="-637" custLinFactNeighborY="84636">
        <dgm:presLayoutVars>
          <dgm:chPref val="3"/>
        </dgm:presLayoutVars>
      </dgm:prSet>
      <dgm:spPr/>
    </dgm:pt>
    <dgm:pt modelId="{01A95516-BACE-4232-9903-EC9D348D3563}" type="pres">
      <dgm:prSet presAssocID="{F7542D5A-2229-4795-99A0-88CE3BC370B7}" presName="level3hierChild" presStyleCnt="0"/>
      <dgm:spPr/>
    </dgm:pt>
  </dgm:ptLst>
  <dgm:cxnLst>
    <dgm:cxn modelId="{FC77A90D-45B8-42CC-9FA5-C3801D7FED55}" type="presOf" srcId="{22CE19F4-8FEB-4B13-9123-ADCF88F7E12E}" destId="{A9390A22-F7B4-461C-A209-AC45F4ED3606}" srcOrd="0" destOrd="0" presId="urn:microsoft.com/office/officeart/2008/layout/HorizontalMultiLevelHierarchy"/>
    <dgm:cxn modelId="{4B0FFE14-80EF-442E-9960-839B211C72FA}" type="presOf" srcId="{DEFF8575-0171-463D-9164-C557018BE8CF}" destId="{A7630E99-D662-483F-ACFF-3214C74994A9}" srcOrd="1" destOrd="0" presId="urn:microsoft.com/office/officeart/2008/layout/HorizontalMultiLevelHierarchy"/>
    <dgm:cxn modelId="{62B8681B-ADA0-4FEF-AC25-0C7E106B0A62}" type="presOf" srcId="{451A8338-7BDF-4DE9-9589-3C1F9B35711A}" destId="{8EE8AC35-1465-4481-9CA5-9A9F305004D4}" srcOrd="0" destOrd="0" presId="urn:microsoft.com/office/officeart/2008/layout/HorizontalMultiLevelHierarchy"/>
    <dgm:cxn modelId="{52564E34-3A92-4E34-8ED3-F4A4B17CE51E}" srcId="{451A8338-7BDF-4DE9-9589-3C1F9B35711A}" destId="{F7542D5A-2229-4795-99A0-88CE3BC370B7}" srcOrd="2" destOrd="0" parTransId="{201DDE80-CA6B-48B2-86D0-717253DF87EA}" sibTransId="{D122F801-8C54-4979-A556-03A6DD9A3E9F}"/>
    <dgm:cxn modelId="{4E582137-E89D-40AB-8C5C-27429CE4074E}" type="presOf" srcId="{26698ABB-F29A-4C6F-80DE-3829F92E7042}" destId="{8D87A45E-99E8-41ED-AF15-49F28C628D17}" srcOrd="0" destOrd="0" presId="urn:microsoft.com/office/officeart/2008/layout/HorizontalMultiLevelHierarchy"/>
    <dgm:cxn modelId="{A38C9A39-2C1A-4A93-BE27-C4B17D04ACDF}" type="presOf" srcId="{201DDE80-CA6B-48B2-86D0-717253DF87EA}" destId="{859114E9-8171-41C1-B932-E7D5AD58DDC9}" srcOrd="0" destOrd="0" presId="urn:microsoft.com/office/officeart/2008/layout/HorizontalMultiLevelHierarchy"/>
    <dgm:cxn modelId="{67493859-9A14-4DEF-8ED5-8E948BFF776C}" type="presOf" srcId="{A6E5FEA1-FC71-4ECD-ABDF-B21ABF38F936}" destId="{001CFAF7-672F-4376-BF3B-56E7FB4EAF5C}" srcOrd="0" destOrd="0" presId="urn:microsoft.com/office/officeart/2008/layout/HorizontalMultiLevelHierarchy"/>
    <dgm:cxn modelId="{F596127A-98C0-401B-BD79-C02ACF19986F}" srcId="{A6E5FEA1-FC71-4ECD-ABDF-B21ABF38F936}" destId="{451A8338-7BDF-4DE9-9589-3C1F9B35711A}" srcOrd="0" destOrd="0" parTransId="{D47219D5-6BE7-4A80-9783-D5658297528F}" sibTransId="{DE16825A-E64A-4050-AFE8-E892078DA919}"/>
    <dgm:cxn modelId="{FAB71C86-424C-4D22-9261-AC57D1DFFA82}" type="presOf" srcId="{BA274012-927E-4B4D-A5FD-B03949E36EBB}" destId="{DF7F8297-4C96-47D1-B73B-242A66E96A1C}" srcOrd="0" destOrd="0" presId="urn:microsoft.com/office/officeart/2008/layout/HorizontalMultiLevelHierarchy"/>
    <dgm:cxn modelId="{5C111990-A70E-4358-AEC7-0B6E5D5A4D01}" srcId="{451A8338-7BDF-4DE9-9589-3C1F9B35711A}" destId="{BA274012-927E-4B4D-A5FD-B03949E36EBB}" srcOrd="1" destOrd="0" parTransId="{DEFF8575-0171-463D-9164-C557018BE8CF}" sibTransId="{4EB9FEA1-723B-41DC-95A2-B887D61F0427}"/>
    <dgm:cxn modelId="{050C369F-328E-4219-8719-8CEEA289F414}" type="presOf" srcId="{DEFF8575-0171-463D-9164-C557018BE8CF}" destId="{B9D6E0F7-5BCA-4C72-8808-8BCB85A3EF39}" srcOrd="0" destOrd="0" presId="urn:microsoft.com/office/officeart/2008/layout/HorizontalMultiLevelHierarchy"/>
    <dgm:cxn modelId="{591F67A5-DEEC-4E84-9452-C7AB755A8E96}" srcId="{451A8338-7BDF-4DE9-9589-3C1F9B35711A}" destId="{22CE19F4-8FEB-4B13-9123-ADCF88F7E12E}" srcOrd="0" destOrd="0" parTransId="{26698ABB-F29A-4C6F-80DE-3829F92E7042}" sibTransId="{910FE489-6831-40EB-9B9B-0722B83F1F57}"/>
    <dgm:cxn modelId="{08ED0FDD-9642-448D-AEE8-FB22B570DEAF}" type="presOf" srcId="{26698ABB-F29A-4C6F-80DE-3829F92E7042}" destId="{E1689189-6002-47A2-A429-CE4E88F0A867}" srcOrd="1" destOrd="0" presId="urn:microsoft.com/office/officeart/2008/layout/HorizontalMultiLevelHierarchy"/>
    <dgm:cxn modelId="{036079E0-1781-4CAF-8451-D19248BC7990}" type="presOf" srcId="{F7542D5A-2229-4795-99A0-88CE3BC370B7}" destId="{F7C4CEA6-8AAA-469F-88DE-C60F3E365048}" srcOrd="0" destOrd="0" presId="urn:microsoft.com/office/officeart/2008/layout/HorizontalMultiLevelHierarchy"/>
    <dgm:cxn modelId="{F79A65E3-89FF-413A-AE26-89AAF379C4E2}" type="presOf" srcId="{201DDE80-CA6B-48B2-86D0-717253DF87EA}" destId="{8DF4C0EA-5E78-432F-BB3A-9794188F53B2}" srcOrd="1" destOrd="0" presId="urn:microsoft.com/office/officeart/2008/layout/HorizontalMultiLevelHierarchy"/>
    <dgm:cxn modelId="{2D10D820-811C-4E34-B12E-3476242A671A}" type="presParOf" srcId="{001CFAF7-672F-4376-BF3B-56E7FB4EAF5C}" destId="{B5E3A481-C401-416F-AC49-721749B41DA6}" srcOrd="0" destOrd="0" presId="urn:microsoft.com/office/officeart/2008/layout/HorizontalMultiLevelHierarchy"/>
    <dgm:cxn modelId="{E53B20B5-35C4-4073-B5D3-78E9D2AF994E}" type="presParOf" srcId="{B5E3A481-C401-416F-AC49-721749B41DA6}" destId="{8EE8AC35-1465-4481-9CA5-9A9F305004D4}" srcOrd="0" destOrd="0" presId="urn:microsoft.com/office/officeart/2008/layout/HorizontalMultiLevelHierarchy"/>
    <dgm:cxn modelId="{484CD95D-C86D-41E9-BA8C-55B0143E9461}" type="presParOf" srcId="{B5E3A481-C401-416F-AC49-721749B41DA6}" destId="{0E01F545-F62D-4AC7-8707-A282FD215373}" srcOrd="1" destOrd="0" presId="urn:microsoft.com/office/officeart/2008/layout/HorizontalMultiLevelHierarchy"/>
    <dgm:cxn modelId="{93F98930-AD69-4926-BF1E-367DFC533645}" type="presParOf" srcId="{0E01F545-F62D-4AC7-8707-A282FD215373}" destId="{8D87A45E-99E8-41ED-AF15-49F28C628D17}" srcOrd="0" destOrd="0" presId="urn:microsoft.com/office/officeart/2008/layout/HorizontalMultiLevelHierarchy"/>
    <dgm:cxn modelId="{8CD24F19-5D70-44BE-9E7C-A2568AABED40}" type="presParOf" srcId="{8D87A45E-99E8-41ED-AF15-49F28C628D17}" destId="{E1689189-6002-47A2-A429-CE4E88F0A867}" srcOrd="0" destOrd="0" presId="urn:microsoft.com/office/officeart/2008/layout/HorizontalMultiLevelHierarchy"/>
    <dgm:cxn modelId="{90F75D89-2D89-4AC7-AFCA-D0BBDC7F2327}" type="presParOf" srcId="{0E01F545-F62D-4AC7-8707-A282FD215373}" destId="{D5D50C9C-8AE2-4158-9F17-6D897A69D34F}" srcOrd="1" destOrd="0" presId="urn:microsoft.com/office/officeart/2008/layout/HorizontalMultiLevelHierarchy"/>
    <dgm:cxn modelId="{4B0D4B80-77B8-4A1A-8852-32D0BB57DDDE}" type="presParOf" srcId="{D5D50C9C-8AE2-4158-9F17-6D897A69D34F}" destId="{A9390A22-F7B4-461C-A209-AC45F4ED3606}" srcOrd="0" destOrd="0" presId="urn:microsoft.com/office/officeart/2008/layout/HorizontalMultiLevelHierarchy"/>
    <dgm:cxn modelId="{5F7FE59C-5CFC-4C3E-A33F-356A1E886000}" type="presParOf" srcId="{D5D50C9C-8AE2-4158-9F17-6D897A69D34F}" destId="{A98F5715-6EAA-4A51-8545-C1A21D016A17}" srcOrd="1" destOrd="0" presId="urn:microsoft.com/office/officeart/2008/layout/HorizontalMultiLevelHierarchy"/>
    <dgm:cxn modelId="{9663D985-5C11-4952-A4BC-6B182F8D5AED}" type="presParOf" srcId="{0E01F545-F62D-4AC7-8707-A282FD215373}" destId="{B9D6E0F7-5BCA-4C72-8808-8BCB85A3EF39}" srcOrd="2" destOrd="0" presId="urn:microsoft.com/office/officeart/2008/layout/HorizontalMultiLevelHierarchy"/>
    <dgm:cxn modelId="{4EC4A1FB-A887-481E-8113-9A77C632B089}" type="presParOf" srcId="{B9D6E0F7-5BCA-4C72-8808-8BCB85A3EF39}" destId="{A7630E99-D662-483F-ACFF-3214C74994A9}" srcOrd="0" destOrd="0" presId="urn:microsoft.com/office/officeart/2008/layout/HorizontalMultiLevelHierarchy"/>
    <dgm:cxn modelId="{8C146540-B725-4770-9EF2-37699B5DF268}" type="presParOf" srcId="{0E01F545-F62D-4AC7-8707-A282FD215373}" destId="{BD3F1370-CA60-4BA6-98D6-41F8EF669173}" srcOrd="3" destOrd="0" presId="urn:microsoft.com/office/officeart/2008/layout/HorizontalMultiLevelHierarchy"/>
    <dgm:cxn modelId="{36002039-B52A-4C38-8BDC-365D7E7DDD3E}" type="presParOf" srcId="{BD3F1370-CA60-4BA6-98D6-41F8EF669173}" destId="{DF7F8297-4C96-47D1-B73B-242A66E96A1C}" srcOrd="0" destOrd="0" presId="urn:microsoft.com/office/officeart/2008/layout/HorizontalMultiLevelHierarchy"/>
    <dgm:cxn modelId="{D3CF32F1-5147-4CC6-8310-4FA8ADEA836E}" type="presParOf" srcId="{BD3F1370-CA60-4BA6-98D6-41F8EF669173}" destId="{A225DFBD-8621-4289-8D86-AB8F4BF23DC0}" srcOrd="1" destOrd="0" presId="urn:microsoft.com/office/officeart/2008/layout/HorizontalMultiLevelHierarchy"/>
    <dgm:cxn modelId="{C8F6B0EA-3A96-4201-9A45-07AEB76056FF}" type="presParOf" srcId="{0E01F545-F62D-4AC7-8707-A282FD215373}" destId="{859114E9-8171-41C1-B932-E7D5AD58DDC9}" srcOrd="4" destOrd="0" presId="urn:microsoft.com/office/officeart/2008/layout/HorizontalMultiLevelHierarchy"/>
    <dgm:cxn modelId="{FCE9C468-F72F-490A-995F-7A89289EA11A}" type="presParOf" srcId="{859114E9-8171-41C1-B932-E7D5AD58DDC9}" destId="{8DF4C0EA-5E78-432F-BB3A-9794188F53B2}" srcOrd="0" destOrd="0" presId="urn:microsoft.com/office/officeart/2008/layout/HorizontalMultiLevelHierarchy"/>
    <dgm:cxn modelId="{3B538A15-E81C-43A9-82DA-80CC356616BA}" type="presParOf" srcId="{0E01F545-F62D-4AC7-8707-A282FD215373}" destId="{62EF49F8-56FD-4E37-B707-3B3A9AA00918}" srcOrd="5" destOrd="0" presId="urn:microsoft.com/office/officeart/2008/layout/HorizontalMultiLevelHierarchy"/>
    <dgm:cxn modelId="{DF8C3128-96FF-4AA6-BBA5-7E1A5FA09EAF}" type="presParOf" srcId="{62EF49F8-56FD-4E37-B707-3B3A9AA00918}" destId="{F7C4CEA6-8AAA-469F-88DE-C60F3E365048}" srcOrd="0" destOrd="0" presId="urn:microsoft.com/office/officeart/2008/layout/HorizontalMultiLevelHierarchy"/>
    <dgm:cxn modelId="{3BC9434F-98F8-470F-8093-6DD227338A9C}" type="presParOf" srcId="{62EF49F8-56FD-4E37-B707-3B3A9AA00918}" destId="{01A95516-BACE-4232-9903-EC9D348D3563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5FEA1-FC71-4ECD-ABDF-B21ABF38F936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51A8338-7BDF-4DE9-9589-3C1F9B35711A}">
      <dgm:prSet phldrT="[Text]" custT="1"/>
      <dgm:spPr/>
      <dgm:t>
        <a:bodyPr/>
        <a:lstStyle/>
        <a:p>
          <a:r>
            <a:rPr lang="en-US" sz="3600" dirty="0">
              <a:latin typeface="Times" panose="02020603050405020304" pitchFamily="18" charset="0"/>
              <a:cs typeface="Times" panose="02020603050405020304" pitchFamily="18" charset="0"/>
            </a:rPr>
            <a:t>Three Ingredients </a:t>
          </a:r>
        </a:p>
      </dgm:t>
    </dgm:pt>
    <dgm:pt modelId="{D47219D5-6BE7-4A80-9783-D5658297528F}" type="parTrans" cxnId="{F596127A-98C0-401B-BD79-C02ACF19986F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E16825A-E64A-4050-AFE8-E892078DA919}" type="sibTrans" cxnId="{F596127A-98C0-401B-BD79-C02ACF19986F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2CE19F4-8FEB-4B13-9123-ADCF88F7E1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>
              <a:latin typeface="Times" panose="02020603050405020304" pitchFamily="18" charset="0"/>
              <a:cs typeface="Times" panose="02020603050405020304" pitchFamily="18" charset="0"/>
            </a:rPr>
            <a:t>Data</a:t>
          </a:r>
          <a:endParaRPr lang="en-US" sz="36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6698ABB-F29A-4C6F-80DE-3829F92E7042}" type="parTrans" cxnId="{591F67A5-DEEC-4E84-9452-C7AB755A8E96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10FE489-6831-40EB-9B9B-0722B83F1F57}" type="sibTrans" cxnId="{591F67A5-DEEC-4E84-9452-C7AB755A8E96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A274012-927E-4B4D-A5FD-B03949E36EB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ea typeface="+mn-ea"/>
              <a:cs typeface="Times" panose="02020603050405020304" pitchFamily="18" charset="0"/>
            </a:rPr>
            <a:t>Model</a:t>
          </a:r>
          <a:endParaRPr lang="en-US" sz="3600" kern="1200" dirty="0">
            <a:latin typeface="Times" panose="02020603050405020304" pitchFamily="18" charset="0"/>
            <a:ea typeface="+mn-ea"/>
            <a:cs typeface="Times" panose="02020603050405020304" pitchFamily="18" charset="0"/>
          </a:endParaRPr>
        </a:p>
      </dgm:t>
    </dgm:pt>
    <dgm:pt modelId="{DEFF8575-0171-463D-9164-C557018BE8CF}" type="parTrans" cxnId="{5C111990-A70E-4358-AEC7-0B6E5D5A4D01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EB9FEA1-723B-41DC-95A2-B887D61F0427}" type="sibTrans" cxnId="{5C111990-A70E-4358-AEC7-0B6E5D5A4D01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7542D5A-2229-4795-99A0-88CE3BC370B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>
              <a:latin typeface="Times" panose="02020603050405020304" pitchFamily="18" charset="0"/>
              <a:cs typeface="Times" panose="02020603050405020304" pitchFamily="18" charset="0"/>
            </a:rPr>
            <a:t>Loss</a:t>
          </a:r>
          <a:endParaRPr lang="en-US" sz="36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01DDE80-CA6B-48B2-86D0-717253DF87EA}" type="parTrans" cxnId="{52564E34-3A92-4E34-8ED3-F4A4B17CE51E}">
      <dgm:prSet custT="1"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122F801-8C54-4979-A556-03A6DD9A3E9F}" type="sibTrans" cxnId="{52564E34-3A92-4E34-8ED3-F4A4B17CE51E}">
      <dgm:prSet/>
      <dgm:spPr/>
      <dgm:t>
        <a:bodyPr/>
        <a:lstStyle/>
        <a:p>
          <a:endParaRPr lang="en-US" sz="36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001CFAF7-672F-4376-BF3B-56E7FB4EAF5C}" type="pres">
      <dgm:prSet presAssocID="{A6E5FEA1-FC71-4ECD-ABDF-B21ABF38F9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E3A481-C401-416F-AC49-721749B41DA6}" type="pres">
      <dgm:prSet presAssocID="{451A8338-7BDF-4DE9-9589-3C1F9B35711A}" presName="root1" presStyleCnt="0"/>
      <dgm:spPr/>
    </dgm:pt>
    <dgm:pt modelId="{8EE8AC35-1465-4481-9CA5-9A9F305004D4}" type="pres">
      <dgm:prSet presAssocID="{451A8338-7BDF-4DE9-9589-3C1F9B35711A}" presName="LevelOneTextNode" presStyleLbl="node0" presStyleIdx="0" presStyleCnt="1">
        <dgm:presLayoutVars>
          <dgm:chPref val="3"/>
        </dgm:presLayoutVars>
      </dgm:prSet>
      <dgm:spPr/>
    </dgm:pt>
    <dgm:pt modelId="{0E01F545-F62D-4AC7-8707-A282FD215373}" type="pres">
      <dgm:prSet presAssocID="{451A8338-7BDF-4DE9-9589-3C1F9B35711A}" presName="level2hierChild" presStyleCnt="0"/>
      <dgm:spPr/>
    </dgm:pt>
    <dgm:pt modelId="{8D87A45E-99E8-41ED-AF15-49F28C628D17}" type="pres">
      <dgm:prSet presAssocID="{26698ABB-F29A-4C6F-80DE-3829F92E7042}" presName="conn2-1" presStyleLbl="parChTrans1D2" presStyleIdx="0" presStyleCnt="3"/>
      <dgm:spPr/>
    </dgm:pt>
    <dgm:pt modelId="{E1689189-6002-47A2-A429-CE4E88F0A867}" type="pres">
      <dgm:prSet presAssocID="{26698ABB-F29A-4C6F-80DE-3829F92E7042}" presName="connTx" presStyleLbl="parChTrans1D2" presStyleIdx="0" presStyleCnt="3"/>
      <dgm:spPr/>
    </dgm:pt>
    <dgm:pt modelId="{D5D50C9C-8AE2-4158-9F17-6D897A69D34F}" type="pres">
      <dgm:prSet presAssocID="{22CE19F4-8FEB-4B13-9123-ADCF88F7E12E}" presName="root2" presStyleCnt="0"/>
      <dgm:spPr/>
    </dgm:pt>
    <dgm:pt modelId="{A9390A22-F7B4-461C-A209-AC45F4ED3606}" type="pres">
      <dgm:prSet presAssocID="{22CE19F4-8FEB-4B13-9123-ADCF88F7E12E}" presName="LevelTwoTextNode" presStyleLbl="node2" presStyleIdx="0" presStyleCnt="3" custScaleX="53914" custLinFactNeighborX="1849" custLinFactNeighborY="-79841">
        <dgm:presLayoutVars>
          <dgm:chPref val="3"/>
        </dgm:presLayoutVars>
      </dgm:prSet>
      <dgm:spPr/>
    </dgm:pt>
    <dgm:pt modelId="{A98F5715-6EAA-4A51-8545-C1A21D016A17}" type="pres">
      <dgm:prSet presAssocID="{22CE19F4-8FEB-4B13-9123-ADCF88F7E12E}" presName="level3hierChild" presStyleCnt="0"/>
      <dgm:spPr/>
    </dgm:pt>
    <dgm:pt modelId="{B9D6E0F7-5BCA-4C72-8808-8BCB85A3EF39}" type="pres">
      <dgm:prSet presAssocID="{DEFF8575-0171-463D-9164-C557018BE8CF}" presName="conn2-1" presStyleLbl="parChTrans1D2" presStyleIdx="1" presStyleCnt="3"/>
      <dgm:spPr/>
    </dgm:pt>
    <dgm:pt modelId="{A7630E99-D662-483F-ACFF-3214C74994A9}" type="pres">
      <dgm:prSet presAssocID="{DEFF8575-0171-463D-9164-C557018BE8CF}" presName="connTx" presStyleLbl="parChTrans1D2" presStyleIdx="1" presStyleCnt="3"/>
      <dgm:spPr/>
    </dgm:pt>
    <dgm:pt modelId="{BD3F1370-CA60-4BA6-98D6-41F8EF669173}" type="pres">
      <dgm:prSet presAssocID="{BA274012-927E-4B4D-A5FD-B03949E36EBB}" presName="root2" presStyleCnt="0"/>
      <dgm:spPr/>
    </dgm:pt>
    <dgm:pt modelId="{DF7F8297-4C96-47D1-B73B-242A66E96A1C}" type="pres">
      <dgm:prSet presAssocID="{BA274012-927E-4B4D-A5FD-B03949E36EBB}" presName="LevelTwoTextNode" presStyleLbl="node2" presStyleIdx="1" presStyleCnt="3" custScaleX="53914">
        <dgm:presLayoutVars>
          <dgm:chPref val="3"/>
        </dgm:presLayoutVars>
      </dgm:prSet>
      <dgm:spPr>
        <a:xfrm>
          <a:off x="2995679" y="2194560"/>
          <a:ext cx="1820629" cy="1029546"/>
        </a:xfrm>
        <a:prstGeom prst="rect">
          <a:avLst/>
        </a:prstGeom>
      </dgm:spPr>
    </dgm:pt>
    <dgm:pt modelId="{A225DFBD-8621-4289-8D86-AB8F4BF23DC0}" type="pres">
      <dgm:prSet presAssocID="{BA274012-927E-4B4D-A5FD-B03949E36EBB}" presName="level3hierChild" presStyleCnt="0"/>
      <dgm:spPr/>
    </dgm:pt>
    <dgm:pt modelId="{859114E9-8171-41C1-B932-E7D5AD58DDC9}" type="pres">
      <dgm:prSet presAssocID="{201DDE80-CA6B-48B2-86D0-717253DF87EA}" presName="conn2-1" presStyleLbl="parChTrans1D2" presStyleIdx="2" presStyleCnt="3"/>
      <dgm:spPr/>
    </dgm:pt>
    <dgm:pt modelId="{8DF4C0EA-5E78-432F-BB3A-9794188F53B2}" type="pres">
      <dgm:prSet presAssocID="{201DDE80-CA6B-48B2-86D0-717253DF87EA}" presName="connTx" presStyleLbl="parChTrans1D2" presStyleIdx="2" presStyleCnt="3"/>
      <dgm:spPr/>
    </dgm:pt>
    <dgm:pt modelId="{62EF49F8-56FD-4E37-B707-3B3A9AA00918}" type="pres">
      <dgm:prSet presAssocID="{F7542D5A-2229-4795-99A0-88CE3BC370B7}" presName="root2" presStyleCnt="0"/>
      <dgm:spPr/>
    </dgm:pt>
    <dgm:pt modelId="{F7C4CEA6-8AAA-469F-88DE-C60F3E365048}" type="pres">
      <dgm:prSet presAssocID="{F7542D5A-2229-4795-99A0-88CE3BC370B7}" presName="LevelTwoTextNode" presStyleLbl="node2" presStyleIdx="2" presStyleCnt="3" custScaleX="53914" custLinFactNeighborX="-637" custLinFactNeighborY="84636">
        <dgm:presLayoutVars>
          <dgm:chPref val="3"/>
        </dgm:presLayoutVars>
      </dgm:prSet>
      <dgm:spPr/>
    </dgm:pt>
    <dgm:pt modelId="{01A95516-BACE-4232-9903-EC9D348D3563}" type="pres">
      <dgm:prSet presAssocID="{F7542D5A-2229-4795-99A0-88CE3BC370B7}" presName="level3hierChild" presStyleCnt="0"/>
      <dgm:spPr/>
    </dgm:pt>
  </dgm:ptLst>
  <dgm:cxnLst>
    <dgm:cxn modelId="{FC77A90D-45B8-42CC-9FA5-C3801D7FED55}" type="presOf" srcId="{22CE19F4-8FEB-4B13-9123-ADCF88F7E12E}" destId="{A9390A22-F7B4-461C-A209-AC45F4ED3606}" srcOrd="0" destOrd="0" presId="urn:microsoft.com/office/officeart/2008/layout/HorizontalMultiLevelHierarchy"/>
    <dgm:cxn modelId="{4B0FFE14-80EF-442E-9960-839B211C72FA}" type="presOf" srcId="{DEFF8575-0171-463D-9164-C557018BE8CF}" destId="{A7630E99-D662-483F-ACFF-3214C74994A9}" srcOrd="1" destOrd="0" presId="urn:microsoft.com/office/officeart/2008/layout/HorizontalMultiLevelHierarchy"/>
    <dgm:cxn modelId="{62B8681B-ADA0-4FEF-AC25-0C7E106B0A62}" type="presOf" srcId="{451A8338-7BDF-4DE9-9589-3C1F9B35711A}" destId="{8EE8AC35-1465-4481-9CA5-9A9F305004D4}" srcOrd="0" destOrd="0" presId="urn:microsoft.com/office/officeart/2008/layout/HorizontalMultiLevelHierarchy"/>
    <dgm:cxn modelId="{52564E34-3A92-4E34-8ED3-F4A4B17CE51E}" srcId="{451A8338-7BDF-4DE9-9589-3C1F9B35711A}" destId="{F7542D5A-2229-4795-99A0-88CE3BC370B7}" srcOrd="2" destOrd="0" parTransId="{201DDE80-CA6B-48B2-86D0-717253DF87EA}" sibTransId="{D122F801-8C54-4979-A556-03A6DD9A3E9F}"/>
    <dgm:cxn modelId="{4E582137-E89D-40AB-8C5C-27429CE4074E}" type="presOf" srcId="{26698ABB-F29A-4C6F-80DE-3829F92E7042}" destId="{8D87A45E-99E8-41ED-AF15-49F28C628D17}" srcOrd="0" destOrd="0" presId="urn:microsoft.com/office/officeart/2008/layout/HorizontalMultiLevelHierarchy"/>
    <dgm:cxn modelId="{A38C9A39-2C1A-4A93-BE27-C4B17D04ACDF}" type="presOf" srcId="{201DDE80-CA6B-48B2-86D0-717253DF87EA}" destId="{859114E9-8171-41C1-B932-E7D5AD58DDC9}" srcOrd="0" destOrd="0" presId="urn:microsoft.com/office/officeart/2008/layout/HorizontalMultiLevelHierarchy"/>
    <dgm:cxn modelId="{67493859-9A14-4DEF-8ED5-8E948BFF776C}" type="presOf" srcId="{A6E5FEA1-FC71-4ECD-ABDF-B21ABF38F936}" destId="{001CFAF7-672F-4376-BF3B-56E7FB4EAF5C}" srcOrd="0" destOrd="0" presId="urn:microsoft.com/office/officeart/2008/layout/HorizontalMultiLevelHierarchy"/>
    <dgm:cxn modelId="{F596127A-98C0-401B-BD79-C02ACF19986F}" srcId="{A6E5FEA1-FC71-4ECD-ABDF-B21ABF38F936}" destId="{451A8338-7BDF-4DE9-9589-3C1F9B35711A}" srcOrd="0" destOrd="0" parTransId="{D47219D5-6BE7-4A80-9783-D5658297528F}" sibTransId="{DE16825A-E64A-4050-AFE8-E892078DA919}"/>
    <dgm:cxn modelId="{FAB71C86-424C-4D22-9261-AC57D1DFFA82}" type="presOf" srcId="{BA274012-927E-4B4D-A5FD-B03949E36EBB}" destId="{DF7F8297-4C96-47D1-B73B-242A66E96A1C}" srcOrd="0" destOrd="0" presId="urn:microsoft.com/office/officeart/2008/layout/HorizontalMultiLevelHierarchy"/>
    <dgm:cxn modelId="{5C111990-A70E-4358-AEC7-0B6E5D5A4D01}" srcId="{451A8338-7BDF-4DE9-9589-3C1F9B35711A}" destId="{BA274012-927E-4B4D-A5FD-B03949E36EBB}" srcOrd="1" destOrd="0" parTransId="{DEFF8575-0171-463D-9164-C557018BE8CF}" sibTransId="{4EB9FEA1-723B-41DC-95A2-B887D61F0427}"/>
    <dgm:cxn modelId="{050C369F-328E-4219-8719-8CEEA289F414}" type="presOf" srcId="{DEFF8575-0171-463D-9164-C557018BE8CF}" destId="{B9D6E0F7-5BCA-4C72-8808-8BCB85A3EF39}" srcOrd="0" destOrd="0" presId="urn:microsoft.com/office/officeart/2008/layout/HorizontalMultiLevelHierarchy"/>
    <dgm:cxn modelId="{591F67A5-DEEC-4E84-9452-C7AB755A8E96}" srcId="{451A8338-7BDF-4DE9-9589-3C1F9B35711A}" destId="{22CE19F4-8FEB-4B13-9123-ADCF88F7E12E}" srcOrd="0" destOrd="0" parTransId="{26698ABB-F29A-4C6F-80DE-3829F92E7042}" sibTransId="{910FE489-6831-40EB-9B9B-0722B83F1F57}"/>
    <dgm:cxn modelId="{08ED0FDD-9642-448D-AEE8-FB22B570DEAF}" type="presOf" srcId="{26698ABB-F29A-4C6F-80DE-3829F92E7042}" destId="{E1689189-6002-47A2-A429-CE4E88F0A867}" srcOrd="1" destOrd="0" presId="urn:microsoft.com/office/officeart/2008/layout/HorizontalMultiLevelHierarchy"/>
    <dgm:cxn modelId="{036079E0-1781-4CAF-8451-D19248BC7990}" type="presOf" srcId="{F7542D5A-2229-4795-99A0-88CE3BC370B7}" destId="{F7C4CEA6-8AAA-469F-88DE-C60F3E365048}" srcOrd="0" destOrd="0" presId="urn:microsoft.com/office/officeart/2008/layout/HorizontalMultiLevelHierarchy"/>
    <dgm:cxn modelId="{F79A65E3-89FF-413A-AE26-89AAF379C4E2}" type="presOf" srcId="{201DDE80-CA6B-48B2-86D0-717253DF87EA}" destId="{8DF4C0EA-5E78-432F-BB3A-9794188F53B2}" srcOrd="1" destOrd="0" presId="urn:microsoft.com/office/officeart/2008/layout/HorizontalMultiLevelHierarchy"/>
    <dgm:cxn modelId="{2D10D820-811C-4E34-B12E-3476242A671A}" type="presParOf" srcId="{001CFAF7-672F-4376-BF3B-56E7FB4EAF5C}" destId="{B5E3A481-C401-416F-AC49-721749B41DA6}" srcOrd="0" destOrd="0" presId="urn:microsoft.com/office/officeart/2008/layout/HorizontalMultiLevelHierarchy"/>
    <dgm:cxn modelId="{E53B20B5-35C4-4073-B5D3-78E9D2AF994E}" type="presParOf" srcId="{B5E3A481-C401-416F-AC49-721749B41DA6}" destId="{8EE8AC35-1465-4481-9CA5-9A9F305004D4}" srcOrd="0" destOrd="0" presId="urn:microsoft.com/office/officeart/2008/layout/HorizontalMultiLevelHierarchy"/>
    <dgm:cxn modelId="{484CD95D-C86D-41E9-BA8C-55B0143E9461}" type="presParOf" srcId="{B5E3A481-C401-416F-AC49-721749B41DA6}" destId="{0E01F545-F62D-4AC7-8707-A282FD215373}" srcOrd="1" destOrd="0" presId="urn:microsoft.com/office/officeart/2008/layout/HorizontalMultiLevelHierarchy"/>
    <dgm:cxn modelId="{93F98930-AD69-4926-BF1E-367DFC533645}" type="presParOf" srcId="{0E01F545-F62D-4AC7-8707-A282FD215373}" destId="{8D87A45E-99E8-41ED-AF15-49F28C628D17}" srcOrd="0" destOrd="0" presId="urn:microsoft.com/office/officeart/2008/layout/HorizontalMultiLevelHierarchy"/>
    <dgm:cxn modelId="{8CD24F19-5D70-44BE-9E7C-A2568AABED40}" type="presParOf" srcId="{8D87A45E-99E8-41ED-AF15-49F28C628D17}" destId="{E1689189-6002-47A2-A429-CE4E88F0A867}" srcOrd="0" destOrd="0" presId="urn:microsoft.com/office/officeart/2008/layout/HorizontalMultiLevelHierarchy"/>
    <dgm:cxn modelId="{90F75D89-2D89-4AC7-AFCA-D0BBDC7F2327}" type="presParOf" srcId="{0E01F545-F62D-4AC7-8707-A282FD215373}" destId="{D5D50C9C-8AE2-4158-9F17-6D897A69D34F}" srcOrd="1" destOrd="0" presId="urn:microsoft.com/office/officeart/2008/layout/HorizontalMultiLevelHierarchy"/>
    <dgm:cxn modelId="{4B0D4B80-77B8-4A1A-8852-32D0BB57DDDE}" type="presParOf" srcId="{D5D50C9C-8AE2-4158-9F17-6D897A69D34F}" destId="{A9390A22-F7B4-461C-A209-AC45F4ED3606}" srcOrd="0" destOrd="0" presId="urn:microsoft.com/office/officeart/2008/layout/HorizontalMultiLevelHierarchy"/>
    <dgm:cxn modelId="{5F7FE59C-5CFC-4C3E-A33F-356A1E886000}" type="presParOf" srcId="{D5D50C9C-8AE2-4158-9F17-6D897A69D34F}" destId="{A98F5715-6EAA-4A51-8545-C1A21D016A17}" srcOrd="1" destOrd="0" presId="urn:microsoft.com/office/officeart/2008/layout/HorizontalMultiLevelHierarchy"/>
    <dgm:cxn modelId="{9663D985-5C11-4952-A4BC-6B182F8D5AED}" type="presParOf" srcId="{0E01F545-F62D-4AC7-8707-A282FD215373}" destId="{B9D6E0F7-5BCA-4C72-8808-8BCB85A3EF39}" srcOrd="2" destOrd="0" presId="urn:microsoft.com/office/officeart/2008/layout/HorizontalMultiLevelHierarchy"/>
    <dgm:cxn modelId="{4EC4A1FB-A887-481E-8113-9A77C632B089}" type="presParOf" srcId="{B9D6E0F7-5BCA-4C72-8808-8BCB85A3EF39}" destId="{A7630E99-D662-483F-ACFF-3214C74994A9}" srcOrd="0" destOrd="0" presId="urn:microsoft.com/office/officeart/2008/layout/HorizontalMultiLevelHierarchy"/>
    <dgm:cxn modelId="{8C146540-B725-4770-9EF2-37699B5DF268}" type="presParOf" srcId="{0E01F545-F62D-4AC7-8707-A282FD215373}" destId="{BD3F1370-CA60-4BA6-98D6-41F8EF669173}" srcOrd="3" destOrd="0" presId="urn:microsoft.com/office/officeart/2008/layout/HorizontalMultiLevelHierarchy"/>
    <dgm:cxn modelId="{36002039-B52A-4C38-8BDC-365D7E7DDD3E}" type="presParOf" srcId="{BD3F1370-CA60-4BA6-98D6-41F8EF669173}" destId="{DF7F8297-4C96-47D1-B73B-242A66E96A1C}" srcOrd="0" destOrd="0" presId="urn:microsoft.com/office/officeart/2008/layout/HorizontalMultiLevelHierarchy"/>
    <dgm:cxn modelId="{D3CF32F1-5147-4CC6-8310-4FA8ADEA836E}" type="presParOf" srcId="{BD3F1370-CA60-4BA6-98D6-41F8EF669173}" destId="{A225DFBD-8621-4289-8D86-AB8F4BF23DC0}" srcOrd="1" destOrd="0" presId="urn:microsoft.com/office/officeart/2008/layout/HorizontalMultiLevelHierarchy"/>
    <dgm:cxn modelId="{C8F6B0EA-3A96-4201-9A45-07AEB76056FF}" type="presParOf" srcId="{0E01F545-F62D-4AC7-8707-A282FD215373}" destId="{859114E9-8171-41C1-B932-E7D5AD58DDC9}" srcOrd="4" destOrd="0" presId="urn:microsoft.com/office/officeart/2008/layout/HorizontalMultiLevelHierarchy"/>
    <dgm:cxn modelId="{FCE9C468-F72F-490A-995F-7A89289EA11A}" type="presParOf" srcId="{859114E9-8171-41C1-B932-E7D5AD58DDC9}" destId="{8DF4C0EA-5E78-432F-BB3A-9794188F53B2}" srcOrd="0" destOrd="0" presId="urn:microsoft.com/office/officeart/2008/layout/HorizontalMultiLevelHierarchy"/>
    <dgm:cxn modelId="{3B538A15-E81C-43A9-82DA-80CC356616BA}" type="presParOf" srcId="{0E01F545-F62D-4AC7-8707-A282FD215373}" destId="{62EF49F8-56FD-4E37-B707-3B3A9AA00918}" srcOrd="5" destOrd="0" presId="urn:microsoft.com/office/officeart/2008/layout/HorizontalMultiLevelHierarchy"/>
    <dgm:cxn modelId="{DF8C3128-96FF-4AA6-BBA5-7E1A5FA09EAF}" type="presParOf" srcId="{62EF49F8-56FD-4E37-B707-3B3A9AA00918}" destId="{F7C4CEA6-8AAA-469F-88DE-C60F3E365048}" srcOrd="0" destOrd="0" presId="urn:microsoft.com/office/officeart/2008/layout/HorizontalMultiLevelHierarchy"/>
    <dgm:cxn modelId="{3BC9434F-98F8-470F-8093-6DD227338A9C}" type="presParOf" srcId="{62EF49F8-56FD-4E37-B707-3B3A9AA00918}" destId="{01A95516-BACE-4232-9903-EC9D348D3563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0F819-C3ED-48D5-93E5-7BC89F0598AE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0B4091-681F-4146-A631-EA4B15ADA248}">
      <dgm:prSet phldrT="[Text]"/>
      <dgm:spPr/>
      <dgm:t>
        <a:bodyPr/>
        <a:lstStyle/>
        <a:p>
          <a:r>
            <a:rPr lang="en-US" b="1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1. Data Representation</a:t>
          </a:r>
          <a:endParaRPr lang="en-US" dirty="0"/>
        </a:p>
      </dgm:t>
    </dgm:pt>
    <dgm:pt modelId="{90FEAA69-6735-4154-8D26-664B345BE759}" type="parTrans" cxnId="{E5412A72-DF0E-402D-866C-24E00FCD7184}">
      <dgm:prSet/>
      <dgm:spPr/>
      <dgm:t>
        <a:bodyPr/>
        <a:lstStyle/>
        <a:p>
          <a:endParaRPr lang="en-US"/>
        </a:p>
      </dgm:t>
    </dgm:pt>
    <dgm:pt modelId="{F440D3E4-EBCA-4E55-80F2-EF7311CA8720}" type="sibTrans" cxnId="{E5412A72-DF0E-402D-866C-24E00FCD7184}">
      <dgm:prSet/>
      <dgm:spPr/>
      <dgm:t>
        <a:bodyPr/>
        <a:lstStyle/>
        <a:p>
          <a:endParaRPr lang="en-US"/>
        </a:p>
      </dgm:t>
    </dgm:pt>
    <dgm:pt modelId="{4658C49C-BDFE-43F0-869C-7AC64E35BACF}">
      <dgm:prSet phldrT="[Text]" custT="1"/>
      <dgm:spPr/>
      <dgm:t>
        <a:bodyPr/>
        <a:lstStyle/>
        <a:p>
          <a:r>
            <a:rPr lang="en-US" sz="28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Audio data is inherently temporal, meaning it unfolds over time.</a:t>
          </a:r>
          <a:endParaRPr lang="en-US" sz="2800" dirty="0"/>
        </a:p>
      </dgm:t>
    </dgm:pt>
    <dgm:pt modelId="{DA40FE43-1950-4DAC-818A-E989A0FB7176}" type="parTrans" cxnId="{56CD07B1-5C7C-4F63-B5E5-708E5EDABFCC}">
      <dgm:prSet/>
      <dgm:spPr/>
      <dgm:t>
        <a:bodyPr/>
        <a:lstStyle/>
        <a:p>
          <a:endParaRPr lang="en-US"/>
        </a:p>
      </dgm:t>
    </dgm:pt>
    <dgm:pt modelId="{8BDD1F7E-991E-45A3-A5F5-E1F58B51B2CA}" type="sibTrans" cxnId="{56CD07B1-5C7C-4F63-B5E5-708E5EDABFCC}">
      <dgm:prSet/>
      <dgm:spPr/>
      <dgm:t>
        <a:bodyPr/>
        <a:lstStyle/>
        <a:p>
          <a:endParaRPr lang="en-US"/>
        </a:p>
      </dgm:t>
    </dgm:pt>
    <dgm:pt modelId="{5BECD8A3-1FFB-49D5-8D3D-AF71C2FB86D8}">
      <dgm:prSet custT="1"/>
      <dgm:spPr/>
      <dgm:t>
        <a:bodyPr/>
        <a:lstStyle/>
        <a:p>
          <a:r>
            <a:rPr lang="en-US" sz="28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This requires models that can handle sequential data, unlike static image data.</a:t>
          </a:r>
          <a:endParaRPr lang="en-US" sz="2800" dirty="0"/>
        </a:p>
      </dgm:t>
    </dgm:pt>
    <dgm:pt modelId="{78A89E88-380E-49B3-B8B7-9B26B5EA7F84}" type="parTrans" cxnId="{5ADD89EE-563D-44BF-B9FF-3A651B12BBB3}">
      <dgm:prSet/>
      <dgm:spPr/>
      <dgm:t>
        <a:bodyPr/>
        <a:lstStyle/>
        <a:p>
          <a:endParaRPr lang="en-US"/>
        </a:p>
      </dgm:t>
    </dgm:pt>
    <dgm:pt modelId="{E16A760C-8254-452A-BD3F-CA443195A0F2}" type="sibTrans" cxnId="{5ADD89EE-563D-44BF-B9FF-3A651B12BBB3}">
      <dgm:prSet/>
      <dgm:spPr/>
      <dgm:t>
        <a:bodyPr/>
        <a:lstStyle/>
        <a:p>
          <a:endParaRPr lang="en-US"/>
        </a:p>
      </dgm:t>
    </dgm:pt>
    <dgm:pt modelId="{9CFBB938-3FD5-47B9-B63C-3091888C4D2F}" type="pres">
      <dgm:prSet presAssocID="{2050F819-C3ED-48D5-93E5-7BC89F0598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DCA5EF-6ABC-4302-9A27-A51A295515EF}" type="pres">
      <dgm:prSet presAssocID="{C00B4091-681F-4146-A631-EA4B15ADA248}" presName="root" presStyleCnt="0"/>
      <dgm:spPr/>
    </dgm:pt>
    <dgm:pt modelId="{969B8AA9-EF73-4239-AA54-C0CBE47107E4}" type="pres">
      <dgm:prSet presAssocID="{C00B4091-681F-4146-A631-EA4B15ADA248}" presName="rootComposite" presStyleCnt="0"/>
      <dgm:spPr/>
    </dgm:pt>
    <dgm:pt modelId="{FA1F3A6B-C125-4FF4-84E5-16BCCB466DDE}" type="pres">
      <dgm:prSet presAssocID="{C00B4091-681F-4146-A631-EA4B15ADA248}" presName="rootText" presStyleLbl="node1" presStyleIdx="0" presStyleCnt="1" custLinFactX="-19900" custLinFactNeighborX="-100000" custLinFactNeighborY="70"/>
      <dgm:spPr/>
    </dgm:pt>
    <dgm:pt modelId="{A8F17E83-E530-4356-82A3-69D8C58BCB4C}" type="pres">
      <dgm:prSet presAssocID="{C00B4091-681F-4146-A631-EA4B15ADA248}" presName="rootConnector" presStyleLbl="node1" presStyleIdx="0" presStyleCnt="1"/>
      <dgm:spPr/>
    </dgm:pt>
    <dgm:pt modelId="{E78E34D7-DA8E-46D2-B819-3220FE42F8B3}" type="pres">
      <dgm:prSet presAssocID="{C00B4091-681F-4146-A631-EA4B15ADA248}" presName="childShape" presStyleCnt="0"/>
      <dgm:spPr/>
    </dgm:pt>
    <dgm:pt modelId="{822680B4-DA00-4E8A-9B3D-0FF889331B23}" type="pres">
      <dgm:prSet presAssocID="{DA40FE43-1950-4DAC-818A-E989A0FB7176}" presName="Name13" presStyleLbl="parChTrans1D2" presStyleIdx="0" presStyleCnt="2"/>
      <dgm:spPr/>
    </dgm:pt>
    <dgm:pt modelId="{A4C1D9B2-37A5-45EF-BA90-76C178D35395}" type="pres">
      <dgm:prSet presAssocID="{4658C49C-BDFE-43F0-869C-7AC64E35BACF}" presName="childText" presStyleLbl="bgAcc1" presStyleIdx="0" presStyleCnt="2" custScaleX="227293" custScaleY="64627" custLinFactNeighborX="-63192" custLinFactNeighborY="2079">
        <dgm:presLayoutVars>
          <dgm:bulletEnabled val="1"/>
        </dgm:presLayoutVars>
      </dgm:prSet>
      <dgm:spPr/>
    </dgm:pt>
    <dgm:pt modelId="{BB920190-2CE7-4B85-BD7B-61DE8612FE87}" type="pres">
      <dgm:prSet presAssocID="{78A89E88-380E-49B3-B8B7-9B26B5EA7F84}" presName="Name13" presStyleLbl="parChTrans1D2" presStyleIdx="1" presStyleCnt="2"/>
      <dgm:spPr/>
    </dgm:pt>
    <dgm:pt modelId="{77457E46-0D0E-42E4-ACF4-C27E68B195D4}" type="pres">
      <dgm:prSet presAssocID="{5BECD8A3-1FFB-49D5-8D3D-AF71C2FB86D8}" presName="childText" presStyleLbl="bgAcc1" presStyleIdx="1" presStyleCnt="2" custScaleX="221341" custScaleY="85935" custLinFactNeighborX="-60061" custLinFactNeighborY="-5457">
        <dgm:presLayoutVars>
          <dgm:bulletEnabled val="1"/>
        </dgm:presLayoutVars>
      </dgm:prSet>
      <dgm:spPr/>
    </dgm:pt>
  </dgm:ptLst>
  <dgm:cxnLst>
    <dgm:cxn modelId="{A19F6E2F-28C4-4A2B-B0A2-FB3346CB4234}" type="presOf" srcId="{C00B4091-681F-4146-A631-EA4B15ADA248}" destId="{FA1F3A6B-C125-4FF4-84E5-16BCCB466DDE}" srcOrd="0" destOrd="0" presId="urn:microsoft.com/office/officeart/2005/8/layout/hierarchy3"/>
    <dgm:cxn modelId="{1057D65C-BA2B-4E36-A00B-8027060219A0}" type="presOf" srcId="{C00B4091-681F-4146-A631-EA4B15ADA248}" destId="{A8F17E83-E530-4356-82A3-69D8C58BCB4C}" srcOrd="1" destOrd="0" presId="urn:microsoft.com/office/officeart/2005/8/layout/hierarchy3"/>
    <dgm:cxn modelId="{EB7DDA6F-9102-43A0-A061-CD83D1954957}" type="presOf" srcId="{2050F819-C3ED-48D5-93E5-7BC89F0598AE}" destId="{9CFBB938-3FD5-47B9-B63C-3091888C4D2F}" srcOrd="0" destOrd="0" presId="urn:microsoft.com/office/officeart/2005/8/layout/hierarchy3"/>
    <dgm:cxn modelId="{E5412A72-DF0E-402D-866C-24E00FCD7184}" srcId="{2050F819-C3ED-48D5-93E5-7BC89F0598AE}" destId="{C00B4091-681F-4146-A631-EA4B15ADA248}" srcOrd="0" destOrd="0" parTransId="{90FEAA69-6735-4154-8D26-664B345BE759}" sibTransId="{F440D3E4-EBCA-4E55-80F2-EF7311CA8720}"/>
    <dgm:cxn modelId="{56CD07B1-5C7C-4F63-B5E5-708E5EDABFCC}" srcId="{C00B4091-681F-4146-A631-EA4B15ADA248}" destId="{4658C49C-BDFE-43F0-869C-7AC64E35BACF}" srcOrd="0" destOrd="0" parTransId="{DA40FE43-1950-4DAC-818A-E989A0FB7176}" sibTransId="{8BDD1F7E-991E-45A3-A5F5-E1F58B51B2CA}"/>
    <dgm:cxn modelId="{B0AF8BC0-EA77-435B-9956-4818802590A1}" type="presOf" srcId="{DA40FE43-1950-4DAC-818A-E989A0FB7176}" destId="{822680B4-DA00-4E8A-9B3D-0FF889331B23}" srcOrd="0" destOrd="0" presId="urn:microsoft.com/office/officeart/2005/8/layout/hierarchy3"/>
    <dgm:cxn modelId="{06298ED2-E51E-493A-B5EF-3E3B582C93E3}" type="presOf" srcId="{5BECD8A3-1FFB-49D5-8D3D-AF71C2FB86D8}" destId="{77457E46-0D0E-42E4-ACF4-C27E68B195D4}" srcOrd="0" destOrd="0" presId="urn:microsoft.com/office/officeart/2005/8/layout/hierarchy3"/>
    <dgm:cxn modelId="{C76619DA-20AC-4082-806E-925522EA8B40}" type="presOf" srcId="{4658C49C-BDFE-43F0-869C-7AC64E35BACF}" destId="{A4C1D9B2-37A5-45EF-BA90-76C178D35395}" srcOrd="0" destOrd="0" presId="urn:microsoft.com/office/officeart/2005/8/layout/hierarchy3"/>
    <dgm:cxn modelId="{7953D9E0-DC0A-405A-B0F9-577D8DBCFBF1}" type="presOf" srcId="{78A89E88-380E-49B3-B8B7-9B26B5EA7F84}" destId="{BB920190-2CE7-4B85-BD7B-61DE8612FE87}" srcOrd="0" destOrd="0" presId="urn:microsoft.com/office/officeart/2005/8/layout/hierarchy3"/>
    <dgm:cxn modelId="{5ADD89EE-563D-44BF-B9FF-3A651B12BBB3}" srcId="{C00B4091-681F-4146-A631-EA4B15ADA248}" destId="{5BECD8A3-1FFB-49D5-8D3D-AF71C2FB86D8}" srcOrd="1" destOrd="0" parTransId="{78A89E88-380E-49B3-B8B7-9B26B5EA7F84}" sibTransId="{E16A760C-8254-452A-BD3F-CA443195A0F2}"/>
    <dgm:cxn modelId="{48C4288D-7C25-4AB0-956F-4333FB12147E}" type="presParOf" srcId="{9CFBB938-3FD5-47B9-B63C-3091888C4D2F}" destId="{18DCA5EF-6ABC-4302-9A27-A51A295515EF}" srcOrd="0" destOrd="0" presId="urn:microsoft.com/office/officeart/2005/8/layout/hierarchy3"/>
    <dgm:cxn modelId="{AD07A7A6-27E0-4E17-B99B-A90C714615F4}" type="presParOf" srcId="{18DCA5EF-6ABC-4302-9A27-A51A295515EF}" destId="{969B8AA9-EF73-4239-AA54-C0CBE47107E4}" srcOrd="0" destOrd="0" presId="urn:microsoft.com/office/officeart/2005/8/layout/hierarchy3"/>
    <dgm:cxn modelId="{6F4FF71A-C2B2-41F2-81C0-4B5E33893C19}" type="presParOf" srcId="{969B8AA9-EF73-4239-AA54-C0CBE47107E4}" destId="{FA1F3A6B-C125-4FF4-84E5-16BCCB466DDE}" srcOrd="0" destOrd="0" presId="urn:microsoft.com/office/officeart/2005/8/layout/hierarchy3"/>
    <dgm:cxn modelId="{E2548249-C7CD-4C7E-93DD-4420CDA7FA54}" type="presParOf" srcId="{969B8AA9-EF73-4239-AA54-C0CBE47107E4}" destId="{A8F17E83-E530-4356-82A3-69D8C58BCB4C}" srcOrd="1" destOrd="0" presId="urn:microsoft.com/office/officeart/2005/8/layout/hierarchy3"/>
    <dgm:cxn modelId="{DCE34728-5423-4940-ACFB-E58F0D0C2B1C}" type="presParOf" srcId="{18DCA5EF-6ABC-4302-9A27-A51A295515EF}" destId="{E78E34D7-DA8E-46D2-B819-3220FE42F8B3}" srcOrd="1" destOrd="0" presId="urn:microsoft.com/office/officeart/2005/8/layout/hierarchy3"/>
    <dgm:cxn modelId="{0577E70A-93EA-47E7-A746-54F6C4AC774D}" type="presParOf" srcId="{E78E34D7-DA8E-46D2-B819-3220FE42F8B3}" destId="{822680B4-DA00-4E8A-9B3D-0FF889331B23}" srcOrd="0" destOrd="0" presId="urn:microsoft.com/office/officeart/2005/8/layout/hierarchy3"/>
    <dgm:cxn modelId="{61B56A26-E77B-4B17-BCE8-93444D302CAD}" type="presParOf" srcId="{E78E34D7-DA8E-46D2-B819-3220FE42F8B3}" destId="{A4C1D9B2-37A5-45EF-BA90-76C178D35395}" srcOrd="1" destOrd="0" presId="urn:microsoft.com/office/officeart/2005/8/layout/hierarchy3"/>
    <dgm:cxn modelId="{4B85E8D2-7C88-419B-BCCE-5EE3AB5A41F9}" type="presParOf" srcId="{E78E34D7-DA8E-46D2-B819-3220FE42F8B3}" destId="{BB920190-2CE7-4B85-BD7B-61DE8612FE87}" srcOrd="2" destOrd="0" presId="urn:microsoft.com/office/officeart/2005/8/layout/hierarchy3"/>
    <dgm:cxn modelId="{6C3E86F4-A4A0-43B9-95A2-37BD00D3E4B4}" type="presParOf" srcId="{E78E34D7-DA8E-46D2-B819-3220FE42F8B3}" destId="{77457E46-0D0E-42E4-ACF4-C27E68B195D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0F819-C3ED-48D5-93E5-7BC89F0598AE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D5DDBE-33C0-4311-84DA-D1829D3145EE}">
      <dgm:prSet custT="1"/>
      <dgm:spPr>
        <a:solidFill>
          <a:schemeClr val="bg1"/>
        </a:solidFill>
      </dgm:spPr>
      <dgm:t>
        <a:bodyPr/>
        <a:lstStyle/>
        <a:p>
          <a:endParaRPr lang="en-US" sz="3200" dirty="0"/>
        </a:p>
      </dgm:t>
    </dgm:pt>
    <dgm:pt modelId="{79154F24-2E45-4A96-9E46-FF129A3C189B}" type="parTrans" cxnId="{2AF68784-80E2-42FF-B903-A1FA10DAC692}">
      <dgm:prSet/>
      <dgm:spPr/>
      <dgm:t>
        <a:bodyPr/>
        <a:lstStyle/>
        <a:p>
          <a:endParaRPr lang="en-US" sz="2400"/>
        </a:p>
      </dgm:t>
    </dgm:pt>
    <dgm:pt modelId="{8C35C527-9D34-4DF9-B527-CFE8E9104869}" type="sibTrans" cxnId="{2AF68784-80E2-42FF-B903-A1FA10DAC692}">
      <dgm:prSet/>
      <dgm:spPr/>
      <dgm:t>
        <a:bodyPr/>
        <a:lstStyle/>
        <a:p>
          <a:endParaRPr lang="en-US" sz="2400"/>
        </a:p>
      </dgm:t>
    </dgm:pt>
    <dgm:pt modelId="{05251C6E-6668-40A5-8890-9A4787FC9E39}">
      <dgm:prSet/>
      <dgm:spPr/>
      <dgm:t>
        <a:bodyPr/>
        <a:lstStyle/>
        <a:p>
          <a:r>
            <a:rPr lang="en-US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Quantum models need to be tailored to capture these nuances.</a:t>
          </a:r>
        </a:p>
      </dgm:t>
    </dgm:pt>
    <dgm:pt modelId="{0BAEF345-01B8-49FD-90D6-E29F8DFB2800}" type="parTrans" cxnId="{ACF49954-68E8-48DB-A8AA-4CCC7881EB4D}">
      <dgm:prSet/>
      <dgm:spPr/>
      <dgm:t>
        <a:bodyPr/>
        <a:lstStyle/>
        <a:p>
          <a:endParaRPr lang="en-US"/>
        </a:p>
      </dgm:t>
    </dgm:pt>
    <dgm:pt modelId="{75C50EF2-CEF3-4E18-AD1C-9D94504DC2E5}" type="sibTrans" cxnId="{ACF49954-68E8-48DB-A8AA-4CCC7881EB4D}">
      <dgm:prSet/>
      <dgm:spPr/>
      <dgm:t>
        <a:bodyPr/>
        <a:lstStyle/>
        <a:p>
          <a:endParaRPr lang="en-US"/>
        </a:p>
      </dgm:t>
    </dgm:pt>
    <dgm:pt modelId="{280FCB55-B68D-4F1E-873A-52884F4C7750}">
      <dgm:prSet/>
      <dgm:spPr/>
      <dgm:t>
        <a:bodyPr/>
        <a:lstStyle/>
        <a:p>
          <a:r>
            <a:rPr lang="en-US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Audio features are more complex, involving frequency, amplitude, and temporal patterns</a:t>
          </a:r>
          <a:endParaRPr lang="en-US" dirty="0"/>
        </a:p>
      </dgm:t>
    </dgm:pt>
    <dgm:pt modelId="{A31E7951-B4BC-456C-A56C-124D57760513}" type="parTrans" cxnId="{EA3053FC-ECAD-4254-9E7E-6E4F1BF284F0}">
      <dgm:prSet/>
      <dgm:spPr/>
      <dgm:t>
        <a:bodyPr/>
        <a:lstStyle/>
        <a:p>
          <a:endParaRPr lang="en-US"/>
        </a:p>
      </dgm:t>
    </dgm:pt>
    <dgm:pt modelId="{39E5D00D-F442-4CE6-AD71-C99AA9FEA396}" type="sibTrans" cxnId="{EA3053FC-ECAD-4254-9E7E-6E4F1BF284F0}">
      <dgm:prSet/>
      <dgm:spPr/>
      <dgm:t>
        <a:bodyPr/>
        <a:lstStyle/>
        <a:p>
          <a:endParaRPr lang="en-US"/>
        </a:p>
      </dgm:t>
    </dgm:pt>
    <dgm:pt modelId="{86768B33-CB21-4D34-BEBB-B0D64F7B1F1B}">
      <dgm:prSet/>
      <dgm:spPr/>
      <dgm:t>
        <a:bodyPr/>
        <a:lstStyle/>
        <a:p>
          <a:r>
            <a:rPr lang="en-US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Images have spatial features (e.g., edges, textures), </a:t>
          </a:r>
          <a:endParaRPr lang="en-US"/>
        </a:p>
      </dgm:t>
    </dgm:pt>
    <dgm:pt modelId="{59998E8A-F169-47C6-B420-145F034B730E}" type="parTrans" cxnId="{7A83CF1A-ED32-4279-A9A5-3281721C4F57}">
      <dgm:prSet/>
      <dgm:spPr/>
      <dgm:t>
        <a:bodyPr/>
        <a:lstStyle/>
        <a:p>
          <a:endParaRPr lang="en-US"/>
        </a:p>
      </dgm:t>
    </dgm:pt>
    <dgm:pt modelId="{951A3985-4A44-45FC-90A1-B6396CD3F347}" type="sibTrans" cxnId="{7A83CF1A-ED32-4279-A9A5-3281721C4F57}">
      <dgm:prSet/>
      <dgm:spPr/>
      <dgm:t>
        <a:bodyPr/>
        <a:lstStyle/>
        <a:p>
          <a:endParaRPr lang="en-US"/>
        </a:p>
      </dgm:t>
    </dgm:pt>
    <dgm:pt modelId="{9CFBB938-3FD5-47B9-B63C-3091888C4D2F}" type="pres">
      <dgm:prSet presAssocID="{2050F819-C3ED-48D5-93E5-7BC89F0598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F6FB79-A98A-48FB-A799-84EC8DD00008}" type="pres">
      <dgm:prSet presAssocID="{08D5DDBE-33C0-4311-84DA-D1829D3145EE}" presName="root" presStyleCnt="0"/>
      <dgm:spPr/>
    </dgm:pt>
    <dgm:pt modelId="{EC32AF51-1647-4829-8893-6FF7A5A5B45C}" type="pres">
      <dgm:prSet presAssocID="{08D5DDBE-33C0-4311-84DA-D1829D3145EE}" presName="rootComposite" presStyleCnt="0"/>
      <dgm:spPr/>
    </dgm:pt>
    <dgm:pt modelId="{AD62C6F6-14C4-43C3-AB9C-AEF5A6338F96}" type="pres">
      <dgm:prSet presAssocID="{08D5DDBE-33C0-4311-84DA-D1829D3145EE}" presName="rootText" presStyleLbl="node1" presStyleIdx="0" presStyleCnt="1" custScaleX="75265" custScaleY="79083" custLinFactNeighborX="-94902" custLinFactNeighborY="-1255"/>
      <dgm:spPr/>
    </dgm:pt>
    <dgm:pt modelId="{F16EB26B-74D1-4489-86DB-7826A210530D}" type="pres">
      <dgm:prSet presAssocID="{08D5DDBE-33C0-4311-84DA-D1829D3145EE}" presName="rootConnector" presStyleLbl="node1" presStyleIdx="0" presStyleCnt="1"/>
      <dgm:spPr/>
    </dgm:pt>
    <dgm:pt modelId="{1FB503E1-CFD4-4970-B694-59C3C4E80902}" type="pres">
      <dgm:prSet presAssocID="{08D5DDBE-33C0-4311-84DA-D1829D3145EE}" presName="childShape" presStyleCnt="0"/>
      <dgm:spPr/>
    </dgm:pt>
    <dgm:pt modelId="{73D121B8-EF29-4E16-851D-37C3EE32032E}" type="pres">
      <dgm:prSet presAssocID="{A31E7951-B4BC-456C-A56C-124D57760513}" presName="Name13" presStyleLbl="parChTrans1D2" presStyleIdx="0" presStyleCnt="3"/>
      <dgm:spPr/>
    </dgm:pt>
    <dgm:pt modelId="{31CF4E40-EC70-4DB9-B15D-AD98E4EE1E54}" type="pres">
      <dgm:prSet presAssocID="{280FCB55-B68D-4F1E-873A-52884F4C7750}" presName="childText" presStyleLbl="bgAcc1" presStyleIdx="0" presStyleCnt="3" custScaleX="151481" custScaleY="78476" custLinFactNeighborX="-81168" custLinFactNeighborY="10948">
        <dgm:presLayoutVars>
          <dgm:bulletEnabled val="1"/>
        </dgm:presLayoutVars>
      </dgm:prSet>
      <dgm:spPr/>
    </dgm:pt>
    <dgm:pt modelId="{7B847909-D012-4F17-8FE4-316980CECA76}" type="pres">
      <dgm:prSet presAssocID="{0BAEF345-01B8-49FD-90D6-E29F8DFB2800}" presName="Name13" presStyleLbl="parChTrans1D2" presStyleIdx="1" presStyleCnt="3"/>
      <dgm:spPr/>
    </dgm:pt>
    <dgm:pt modelId="{D3ED0803-CDAE-4890-8759-75596F9ADBA1}" type="pres">
      <dgm:prSet presAssocID="{05251C6E-6668-40A5-8890-9A4787FC9E39}" presName="childText" presStyleLbl="bgAcc1" presStyleIdx="1" presStyleCnt="3" custScaleX="149938" custScaleY="67201" custLinFactNeighborX="-81529" custLinFactNeighborY="1372">
        <dgm:presLayoutVars>
          <dgm:bulletEnabled val="1"/>
        </dgm:presLayoutVars>
      </dgm:prSet>
      <dgm:spPr/>
    </dgm:pt>
    <dgm:pt modelId="{C1FAB264-D3CE-4C56-A14B-FB32E56BD643}" type="pres">
      <dgm:prSet presAssocID="{59998E8A-F169-47C6-B420-145F034B730E}" presName="Name13" presStyleLbl="parChTrans1D2" presStyleIdx="2" presStyleCnt="3"/>
      <dgm:spPr/>
    </dgm:pt>
    <dgm:pt modelId="{93EE17D7-4E30-4A24-A7DC-15DFC3FE4F7F}" type="pres">
      <dgm:prSet presAssocID="{86768B33-CB21-4D34-BEBB-B0D64F7B1F1B}" presName="childText" presStyleLbl="bgAcc1" presStyleIdx="2" presStyleCnt="3" custScaleX="164470" custLinFactNeighborX="-82849" custLinFactNeighborY="827">
        <dgm:presLayoutVars>
          <dgm:bulletEnabled val="1"/>
        </dgm:presLayoutVars>
      </dgm:prSet>
      <dgm:spPr/>
    </dgm:pt>
  </dgm:ptLst>
  <dgm:cxnLst>
    <dgm:cxn modelId="{923B3A14-29B5-44AE-9B37-BA07A4199DE9}" type="presOf" srcId="{A31E7951-B4BC-456C-A56C-124D57760513}" destId="{73D121B8-EF29-4E16-851D-37C3EE32032E}" srcOrd="0" destOrd="0" presId="urn:microsoft.com/office/officeart/2005/8/layout/hierarchy3"/>
    <dgm:cxn modelId="{7A83CF1A-ED32-4279-A9A5-3281721C4F57}" srcId="{08D5DDBE-33C0-4311-84DA-D1829D3145EE}" destId="{86768B33-CB21-4D34-BEBB-B0D64F7B1F1B}" srcOrd="2" destOrd="0" parTransId="{59998E8A-F169-47C6-B420-145F034B730E}" sibTransId="{951A3985-4A44-45FC-90A1-B6396CD3F347}"/>
    <dgm:cxn modelId="{126DF03C-A81C-4B79-A547-211281834CC2}" type="presOf" srcId="{0BAEF345-01B8-49FD-90D6-E29F8DFB2800}" destId="{7B847909-D012-4F17-8FE4-316980CECA76}" srcOrd="0" destOrd="0" presId="urn:microsoft.com/office/officeart/2005/8/layout/hierarchy3"/>
    <dgm:cxn modelId="{EB7DDA6F-9102-43A0-A061-CD83D1954957}" type="presOf" srcId="{2050F819-C3ED-48D5-93E5-7BC89F0598AE}" destId="{9CFBB938-3FD5-47B9-B63C-3091888C4D2F}" srcOrd="0" destOrd="0" presId="urn:microsoft.com/office/officeart/2005/8/layout/hierarchy3"/>
    <dgm:cxn modelId="{ACF49954-68E8-48DB-A8AA-4CCC7881EB4D}" srcId="{08D5DDBE-33C0-4311-84DA-D1829D3145EE}" destId="{05251C6E-6668-40A5-8890-9A4787FC9E39}" srcOrd="1" destOrd="0" parTransId="{0BAEF345-01B8-49FD-90D6-E29F8DFB2800}" sibTransId="{75C50EF2-CEF3-4E18-AD1C-9D94504DC2E5}"/>
    <dgm:cxn modelId="{39D5CF78-1D3A-498E-B645-41F4A594A03C}" type="presOf" srcId="{86768B33-CB21-4D34-BEBB-B0D64F7B1F1B}" destId="{93EE17D7-4E30-4A24-A7DC-15DFC3FE4F7F}" srcOrd="0" destOrd="0" presId="urn:microsoft.com/office/officeart/2005/8/layout/hierarchy3"/>
    <dgm:cxn modelId="{2AF68784-80E2-42FF-B903-A1FA10DAC692}" srcId="{2050F819-C3ED-48D5-93E5-7BC89F0598AE}" destId="{08D5DDBE-33C0-4311-84DA-D1829D3145EE}" srcOrd="0" destOrd="0" parTransId="{79154F24-2E45-4A96-9E46-FF129A3C189B}" sibTransId="{8C35C527-9D34-4DF9-B527-CFE8E9104869}"/>
    <dgm:cxn modelId="{A6994791-8522-4BFD-B722-555B3F43D175}" type="presOf" srcId="{08D5DDBE-33C0-4311-84DA-D1829D3145EE}" destId="{AD62C6F6-14C4-43C3-AB9C-AEF5A6338F96}" srcOrd="0" destOrd="0" presId="urn:microsoft.com/office/officeart/2005/8/layout/hierarchy3"/>
    <dgm:cxn modelId="{990DBA96-7F17-4E57-BD75-8EE18E93A4B0}" type="presOf" srcId="{59998E8A-F169-47C6-B420-145F034B730E}" destId="{C1FAB264-D3CE-4C56-A14B-FB32E56BD643}" srcOrd="0" destOrd="0" presId="urn:microsoft.com/office/officeart/2005/8/layout/hierarchy3"/>
    <dgm:cxn modelId="{9DB0249C-E51E-4654-8D08-07B3B619A4C5}" type="presOf" srcId="{08D5DDBE-33C0-4311-84DA-D1829D3145EE}" destId="{F16EB26B-74D1-4489-86DB-7826A210530D}" srcOrd="1" destOrd="0" presId="urn:microsoft.com/office/officeart/2005/8/layout/hierarchy3"/>
    <dgm:cxn modelId="{E6872CD8-6A7F-4A55-A4EA-169D1079C69F}" type="presOf" srcId="{05251C6E-6668-40A5-8890-9A4787FC9E39}" destId="{D3ED0803-CDAE-4890-8759-75596F9ADBA1}" srcOrd="0" destOrd="0" presId="urn:microsoft.com/office/officeart/2005/8/layout/hierarchy3"/>
    <dgm:cxn modelId="{9F6523EB-4796-40F1-8426-62EC1F140FD0}" type="presOf" srcId="{280FCB55-B68D-4F1E-873A-52884F4C7750}" destId="{31CF4E40-EC70-4DB9-B15D-AD98E4EE1E54}" srcOrd="0" destOrd="0" presId="urn:microsoft.com/office/officeart/2005/8/layout/hierarchy3"/>
    <dgm:cxn modelId="{EA3053FC-ECAD-4254-9E7E-6E4F1BF284F0}" srcId="{08D5DDBE-33C0-4311-84DA-D1829D3145EE}" destId="{280FCB55-B68D-4F1E-873A-52884F4C7750}" srcOrd="0" destOrd="0" parTransId="{A31E7951-B4BC-456C-A56C-124D57760513}" sibTransId="{39E5D00D-F442-4CE6-AD71-C99AA9FEA396}"/>
    <dgm:cxn modelId="{C22EDD03-06E7-4F12-A147-A382D15C168D}" type="presParOf" srcId="{9CFBB938-3FD5-47B9-B63C-3091888C4D2F}" destId="{2AF6FB79-A98A-48FB-A799-84EC8DD00008}" srcOrd="0" destOrd="0" presId="urn:microsoft.com/office/officeart/2005/8/layout/hierarchy3"/>
    <dgm:cxn modelId="{B1895FF5-1C2B-4EF5-B9F3-D1B3D3ED85A7}" type="presParOf" srcId="{2AF6FB79-A98A-48FB-A799-84EC8DD00008}" destId="{EC32AF51-1647-4829-8893-6FF7A5A5B45C}" srcOrd="0" destOrd="0" presId="urn:microsoft.com/office/officeart/2005/8/layout/hierarchy3"/>
    <dgm:cxn modelId="{CFACCDC4-FF0F-49F6-964A-B280D962290E}" type="presParOf" srcId="{EC32AF51-1647-4829-8893-6FF7A5A5B45C}" destId="{AD62C6F6-14C4-43C3-AB9C-AEF5A6338F96}" srcOrd="0" destOrd="0" presId="urn:microsoft.com/office/officeart/2005/8/layout/hierarchy3"/>
    <dgm:cxn modelId="{E298BFCE-097C-4B69-A4D2-59F65BE34428}" type="presParOf" srcId="{EC32AF51-1647-4829-8893-6FF7A5A5B45C}" destId="{F16EB26B-74D1-4489-86DB-7826A210530D}" srcOrd="1" destOrd="0" presId="urn:microsoft.com/office/officeart/2005/8/layout/hierarchy3"/>
    <dgm:cxn modelId="{F4AE47FF-0B95-4E39-B911-B2E8D87CC6FA}" type="presParOf" srcId="{2AF6FB79-A98A-48FB-A799-84EC8DD00008}" destId="{1FB503E1-CFD4-4970-B694-59C3C4E80902}" srcOrd="1" destOrd="0" presId="urn:microsoft.com/office/officeart/2005/8/layout/hierarchy3"/>
    <dgm:cxn modelId="{5176AA43-B1D5-4C4B-840B-949BF446442F}" type="presParOf" srcId="{1FB503E1-CFD4-4970-B694-59C3C4E80902}" destId="{73D121B8-EF29-4E16-851D-37C3EE32032E}" srcOrd="0" destOrd="0" presId="urn:microsoft.com/office/officeart/2005/8/layout/hierarchy3"/>
    <dgm:cxn modelId="{970283C3-88DB-4133-B95F-BBBB9AF3AC36}" type="presParOf" srcId="{1FB503E1-CFD4-4970-B694-59C3C4E80902}" destId="{31CF4E40-EC70-4DB9-B15D-AD98E4EE1E54}" srcOrd="1" destOrd="0" presId="urn:microsoft.com/office/officeart/2005/8/layout/hierarchy3"/>
    <dgm:cxn modelId="{6B1512EC-BF32-477C-A442-CC3BC1D8A0A1}" type="presParOf" srcId="{1FB503E1-CFD4-4970-B694-59C3C4E80902}" destId="{7B847909-D012-4F17-8FE4-316980CECA76}" srcOrd="2" destOrd="0" presId="urn:microsoft.com/office/officeart/2005/8/layout/hierarchy3"/>
    <dgm:cxn modelId="{56BBC065-44F8-4DC5-AB41-4D0F830EE141}" type="presParOf" srcId="{1FB503E1-CFD4-4970-B694-59C3C4E80902}" destId="{D3ED0803-CDAE-4890-8759-75596F9ADBA1}" srcOrd="3" destOrd="0" presId="urn:microsoft.com/office/officeart/2005/8/layout/hierarchy3"/>
    <dgm:cxn modelId="{203B2A95-30C9-42B2-BCAE-F127E1BC002B}" type="presParOf" srcId="{1FB503E1-CFD4-4970-B694-59C3C4E80902}" destId="{C1FAB264-D3CE-4C56-A14B-FB32E56BD643}" srcOrd="4" destOrd="0" presId="urn:microsoft.com/office/officeart/2005/8/layout/hierarchy3"/>
    <dgm:cxn modelId="{BA89C0C2-99F6-4565-BCF9-6B6D81F436BA}" type="presParOf" srcId="{1FB503E1-CFD4-4970-B694-59C3C4E80902}" destId="{93EE17D7-4E30-4A24-A7DC-15DFC3FE4F7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0F819-C3ED-48D5-93E5-7BC89F0598AE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251C6E-6668-40A5-8890-9A4787FC9E39}">
      <dgm:prSet/>
      <dgm:spPr/>
      <dgm:t>
        <a:bodyPr/>
        <a:lstStyle/>
        <a:p>
          <a:r>
            <a:rPr lang="en-US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Combining these can make it harder to achieve accurate results.</a:t>
          </a:r>
        </a:p>
      </dgm:t>
    </dgm:pt>
    <dgm:pt modelId="{0BAEF345-01B8-49FD-90D6-E29F8DFB2800}" type="parTrans" cxnId="{ACF49954-68E8-48DB-A8AA-4CCC7881EB4D}">
      <dgm:prSet/>
      <dgm:spPr/>
      <dgm:t>
        <a:bodyPr/>
        <a:lstStyle/>
        <a:p>
          <a:endParaRPr lang="en-US"/>
        </a:p>
      </dgm:t>
    </dgm:pt>
    <dgm:pt modelId="{75C50EF2-CEF3-4E18-AD1C-9D94504DC2E5}" type="sibTrans" cxnId="{ACF49954-68E8-48DB-A8AA-4CCC7881EB4D}">
      <dgm:prSet/>
      <dgm:spPr/>
      <dgm:t>
        <a:bodyPr/>
        <a:lstStyle/>
        <a:p>
          <a:endParaRPr lang="en-US"/>
        </a:p>
      </dgm:t>
    </dgm:pt>
    <dgm:pt modelId="{280FCB55-B68D-4F1E-873A-52884F4C7750}">
      <dgm:prSet/>
      <dgm:spPr/>
      <dgm:t>
        <a:bodyPr/>
        <a:lstStyle/>
        <a:p>
          <a:r>
            <a:rPr lang="en-US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Audio signals can be noisy, and quantum systems are also prone to noise. </a:t>
          </a:r>
          <a:endParaRPr lang="en-US" dirty="0"/>
        </a:p>
      </dgm:t>
    </dgm:pt>
    <dgm:pt modelId="{A31E7951-B4BC-456C-A56C-124D57760513}" type="parTrans" cxnId="{EA3053FC-ECAD-4254-9E7E-6E4F1BF284F0}">
      <dgm:prSet/>
      <dgm:spPr/>
      <dgm:t>
        <a:bodyPr/>
        <a:lstStyle/>
        <a:p>
          <a:endParaRPr lang="en-US"/>
        </a:p>
      </dgm:t>
    </dgm:pt>
    <dgm:pt modelId="{39E5D00D-F442-4CE6-AD71-C99AA9FEA396}" type="sibTrans" cxnId="{EA3053FC-ECAD-4254-9E7E-6E4F1BF284F0}">
      <dgm:prSet/>
      <dgm:spPr/>
      <dgm:t>
        <a:bodyPr/>
        <a:lstStyle/>
        <a:p>
          <a:endParaRPr lang="en-US"/>
        </a:p>
      </dgm:t>
    </dgm:pt>
    <dgm:pt modelId="{08D5DDBE-33C0-4311-84DA-D1829D3145EE}">
      <dgm:prSet custT="1"/>
      <dgm:spPr>
        <a:solidFill>
          <a:schemeClr val="bg1"/>
        </a:solidFill>
      </dgm:spPr>
      <dgm:t>
        <a:bodyPr/>
        <a:lstStyle/>
        <a:p>
          <a:endParaRPr lang="en-US" sz="3200" dirty="0"/>
        </a:p>
      </dgm:t>
    </dgm:pt>
    <dgm:pt modelId="{8C35C527-9D34-4DF9-B527-CFE8E9104869}" type="sibTrans" cxnId="{2AF68784-80E2-42FF-B903-A1FA10DAC692}">
      <dgm:prSet/>
      <dgm:spPr/>
      <dgm:t>
        <a:bodyPr/>
        <a:lstStyle/>
        <a:p>
          <a:endParaRPr lang="en-US" sz="2400"/>
        </a:p>
      </dgm:t>
    </dgm:pt>
    <dgm:pt modelId="{79154F24-2E45-4A96-9E46-FF129A3C189B}" type="parTrans" cxnId="{2AF68784-80E2-42FF-B903-A1FA10DAC692}">
      <dgm:prSet/>
      <dgm:spPr/>
      <dgm:t>
        <a:bodyPr/>
        <a:lstStyle/>
        <a:p>
          <a:endParaRPr lang="en-US" sz="2400"/>
        </a:p>
      </dgm:t>
    </dgm:pt>
    <dgm:pt modelId="{9CFBB938-3FD5-47B9-B63C-3091888C4D2F}" type="pres">
      <dgm:prSet presAssocID="{2050F819-C3ED-48D5-93E5-7BC89F0598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F6FB79-A98A-48FB-A799-84EC8DD00008}" type="pres">
      <dgm:prSet presAssocID="{08D5DDBE-33C0-4311-84DA-D1829D3145EE}" presName="root" presStyleCnt="0"/>
      <dgm:spPr/>
    </dgm:pt>
    <dgm:pt modelId="{EC32AF51-1647-4829-8893-6FF7A5A5B45C}" type="pres">
      <dgm:prSet presAssocID="{08D5DDBE-33C0-4311-84DA-D1829D3145EE}" presName="rootComposite" presStyleCnt="0"/>
      <dgm:spPr/>
    </dgm:pt>
    <dgm:pt modelId="{AD62C6F6-14C4-43C3-AB9C-AEF5A6338F96}" type="pres">
      <dgm:prSet presAssocID="{08D5DDBE-33C0-4311-84DA-D1829D3145EE}" presName="rootText" presStyleLbl="node1" presStyleIdx="0" presStyleCnt="1" custScaleX="75265" custScaleY="79083" custLinFactNeighborX="-87703" custLinFactNeighborY="32560"/>
      <dgm:spPr/>
    </dgm:pt>
    <dgm:pt modelId="{F16EB26B-74D1-4489-86DB-7826A210530D}" type="pres">
      <dgm:prSet presAssocID="{08D5DDBE-33C0-4311-84DA-D1829D3145EE}" presName="rootConnector" presStyleLbl="node1" presStyleIdx="0" presStyleCnt="1"/>
      <dgm:spPr/>
    </dgm:pt>
    <dgm:pt modelId="{1FB503E1-CFD4-4970-B694-59C3C4E80902}" type="pres">
      <dgm:prSet presAssocID="{08D5DDBE-33C0-4311-84DA-D1829D3145EE}" presName="childShape" presStyleCnt="0"/>
      <dgm:spPr/>
    </dgm:pt>
    <dgm:pt modelId="{73D121B8-EF29-4E16-851D-37C3EE32032E}" type="pres">
      <dgm:prSet presAssocID="{A31E7951-B4BC-456C-A56C-124D57760513}" presName="Name13" presStyleLbl="parChTrans1D2" presStyleIdx="0" presStyleCnt="2"/>
      <dgm:spPr/>
    </dgm:pt>
    <dgm:pt modelId="{31CF4E40-EC70-4DB9-B15D-AD98E4EE1E54}" type="pres">
      <dgm:prSet presAssocID="{280FCB55-B68D-4F1E-873A-52884F4C7750}" presName="childText" presStyleLbl="bgAcc1" presStyleIdx="0" presStyleCnt="2" custScaleX="171891">
        <dgm:presLayoutVars>
          <dgm:bulletEnabled val="1"/>
        </dgm:presLayoutVars>
      </dgm:prSet>
      <dgm:spPr/>
    </dgm:pt>
    <dgm:pt modelId="{7B847909-D012-4F17-8FE4-316980CECA76}" type="pres">
      <dgm:prSet presAssocID="{0BAEF345-01B8-49FD-90D6-E29F8DFB2800}" presName="Name13" presStyleLbl="parChTrans1D2" presStyleIdx="1" presStyleCnt="2"/>
      <dgm:spPr/>
    </dgm:pt>
    <dgm:pt modelId="{D3ED0803-CDAE-4890-8759-75596F9ADBA1}" type="pres">
      <dgm:prSet presAssocID="{05251C6E-6668-40A5-8890-9A4787FC9E39}" presName="childText" presStyleLbl="bgAcc1" presStyleIdx="1" presStyleCnt="2" custScaleX="175323">
        <dgm:presLayoutVars>
          <dgm:bulletEnabled val="1"/>
        </dgm:presLayoutVars>
      </dgm:prSet>
      <dgm:spPr/>
    </dgm:pt>
  </dgm:ptLst>
  <dgm:cxnLst>
    <dgm:cxn modelId="{923B3A14-29B5-44AE-9B37-BA07A4199DE9}" type="presOf" srcId="{A31E7951-B4BC-456C-A56C-124D57760513}" destId="{73D121B8-EF29-4E16-851D-37C3EE32032E}" srcOrd="0" destOrd="0" presId="urn:microsoft.com/office/officeart/2005/8/layout/hierarchy3"/>
    <dgm:cxn modelId="{126DF03C-A81C-4B79-A547-211281834CC2}" type="presOf" srcId="{0BAEF345-01B8-49FD-90D6-E29F8DFB2800}" destId="{7B847909-D012-4F17-8FE4-316980CECA76}" srcOrd="0" destOrd="0" presId="urn:microsoft.com/office/officeart/2005/8/layout/hierarchy3"/>
    <dgm:cxn modelId="{EB7DDA6F-9102-43A0-A061-CD83D1954957}" type="presOf" srcId="{2050F819-C3ED-48D5-93E5-7BC89F0598AE}" destId="{9CFBB938-3FD5-47B9-B63C-3091888C4D2F}" srcOrd="0" destOrd="0" presId="urn:microsoft.com/office/officeart/2005/8/layout/hierarchy3"/>
    <dgm:cxn modelId="{ACF49954-68E8-48DB-A8AA-4CCC7881EB4D}" srcId="{08D5DDBE-33C0-4311-84DA-D1829D3145EE}" destId="{05251C6E-6668-40A5-8890-9A4787FC9E39}" srcOrd="1" destOrd="0" parTransId="{0BAEF345-01B8-49FD-90D6-E29F8DFB2800}" sibTransId="{75C50EF2-CEF3-4E18-AD1C-9D94504DC2E5}"/>
    <dgm:cxn modelId="{2AF68784-80E2-42FF-B903-A1FA10DAC692}" srcId="{2050F819-C3ED-48D5-93E5-7BC89F0598AE}" destId="{08D5DDBE-33C0-4311-84DA-D1829D3145EE}" srcOrd="0" destOrd="0" parTransId="{79154F24-2E45-4A96-9E46-FF129A3C189B}" sibTransId="{8C35C527-9D34-4DF9-B527-CFE8E9104869}"/>
    <dgm:cxn modelId="{A6994791-8522-4BFD-B722-555B3F43D175}" type="presOf" srcId="{08D5DDBE-33C0-4311-84DA-D1829D3145EE}" destId="{AD62C6F6-14C4-43C3-AB9C-AEF5A6338F96}" srcOrd="0" destOrd="0" presId="urn:microsoft.com/office/officeart/2005/8/layout/hierarchy3"/>
    <dgm:cxn modelId="{9DB0249C-E51E-4654-8D08-07B3B619A4C5}" type="presOf" srcId="{08D5DDBE-33C0-4311-84DA-D1829D3145EE}" destId="{F16EB26B-74D1-4489-86DB-7826A210530D}" srcOrd="1" destOrd="0" presId="urn:microsoft.com/office/officeart/2005/8/layout/hierarchy3"/>
    <dgm:cxn modelId="{E6872CD8-6A7F-4A55-A4EA-169D1079C69F}" type="presOf" srcId="{05251C6E-6668-40A5-8890-9A4787FC9E39}" destId="{D3ED0803-CDAE-4890-8759-75596F9ADBA1}" srcOrd="0" destOrd="0" presId="urn:microsoft.com/office/officeart/2005/8/layout/hierarchy3"/>
    <dgm:cxn modelId="{9F6523EB-4796-40F1-8426-62EC1F140FD0}" type="presOf" srcId="{280FCB55-B68D-4F1E-873A-52884F4C7750}" destId="{31CF4E40-EC70-4DB9-B15D-AD98E4EE1E54}" srcOrd="0" destOrd="0" presId="urn:microsoft.com/office/officeart/2005/8/layout/hierarchy3"/>
    <dgm:cxn modelId="{EA3053FC-ECAD-4254-9E7E-6E4F1BF284F0}" srcId="{08D5DDBE-33C0-4311-84DA-D1829D3145EE}" destId="{280FCB55-B68D-4F1E-873A-52884F4C7750}" srcOrd="0" destOrd="0" parTransId="{A31E7951-B4BC-456C-A56C-124D57760513}" sibTransId="{39E5D00D-F442-4CE6-AD71-C99AA9FEA396}"/>
    <dgm:cxn modelId="{C22EDD03-06E7-4F12-A147-A382D15C168D}" type="presParOf" srcId="{9CFBB938-3FD5-47B9-B63C-3091888C4D2F}" destId="{2AF6FB79-A98A-48FB-A799-84EC8DD00008}" srcOrd="0" destOrd="0" presId="urn:microsoft.com/office/officeart/2005/8/layout/hierarchy3"/>
    <dgm:cxn modelId="{B1895FF5-1C2B-4EF5-B9F3-D1B3D3ED85A7}" type="presParOf" srcId="{2AF6FB79-A98A-48FB-A799-84EC8DD00008}" destId="{EC32AF51-1647-4829-8893-6FF7A5A5B45C}" srcOrd="0" destOrd="0" presId="urn:microsoft.com/office/officeart/2005/8/layout/hierarchy3"/>
    <dgm:cxn modelId="{CFACCDC4-FF0F-49F6-964A-B280D962290E}" type="presParOf" srcId="{EC32AF51-1647-4829-8893-6FF7A5A5B45C}" destId="{AD62C6F6-14C4-43C3-AB9C-AEF5A6338F96}" srcOrd="0" destOrd="0" presId="urn:microsoft.com/office/officeart/2005/8/layout/hierarchy3"/>
    <dgm:cxn modelId="{E298BFCE-097C-4B69-A4D2-59F65BE34428}" type="presParOf" srcId="{EC32AF51-1647-4829-8893-6FF7A5A5B45C}" destId="{F16EB26B-74D1-4489-86DB-7826A210530D}" srcOrd="1" destOrd="0" presId="urn:microsoft.com/office/officeart/2005/8/layout/hierarchy3"/>
    <dgm:cxn modelId="{F4AE47FF-0B95-4E39-B911-B2E8D87CC6FA}" type="presParOf" srcId="{2AF6FB79-A98A-48FB-A799-84EC8DD00008}" destId="{1FB503E1-CFD4-4970-B694-59C3C4E80902}" srcOrd="1" destOrd="0" presId="urn:microsoft.com/office/officeart/2005/8/layout/hierarchy3"/>
    <dgm:cxn modelId="{5176AA43-B1D5-4C4B-840B-949BF446442F}" type="presParOf" srcId="{1FB503E1-CFD4-4970-B694-59C3C4E80902}" destId="{73D121B8-EF29-4E16-851D-37C3EE32032E}" srcOrd="0" destOrd="0" presId="urn:microsoft.com/office/officeart/2005/8/layout/hierarchy3"/>
    <dgm:cxn modelId="{970283C3-88DB-4133-B95F-BBBB9AF3AC36}" type="presParOf" srcId="{1FB503E1-CFD4-4970-B694-59C3C4E80902}" destId="{31CF4E40-EC70-4DB9-B15D-AD98E4EE1E54}" srcOrd="1" destOrd="0" presId="urn:microsoft.com/office/officeart/2005/8/layout/hierarchy3"/>
    <dgm:cxn modelId="{6B1512EC-BF32-477C-A442-CC3BC1D8A0A1}" type="presParOf" srcId="{1FB503E1-CFD4-4970-B694-59C3C4E80902}" destId="{7B847909-D012-4F17-8FE4-316980CECA76}" srcOrd="2" destOrd="0" presId="urn:microsoft.com/office/officeart/2005/8/layout/hierarchy3"/>
    <dgm:cxn modelId="{56BBC065-44F8-4DC5-AB41-4D0F830EE141}" type="presParOf" srcId="{1FB503E1-CFD4-4970-B694-59C3C4E80902}" destId="{D3ED0803-CDAE-4890-8759-75596F9ADBA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50F819-C3ED-48D5-93E5-7BC89F0598AE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0FCB55-B68D-4F1E-873A-52884F4C7750}">
      <dgm:prSet/>
      <dgm:spPr/>
      <dgm:t>
        <a:bodyPr/>
        <a:lstStyle/>
        <a:p>
          <a:r>
            <a:rPr lang="en-US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Large, labeled datasets are crucial for training machine learning models. While image datasets are abundant, high-quality audio datasets for specific tasks may be harder to find.</a:t>
          </a:r>
          <a:endParaRPr lang="en-US" dirty="0"/>
        </a:p>
      </dgm:t>
    </dgm:pt>
    <dgm:pt modelId="{A31E7951-B4BC-456C-A56C-124D57760513}" type="parTrans" cxnId="{EA3053FC-ECAD-4254-9E7E-6E4F1BF284F0}">
      <dgm:prSet/>
      <dgm:spPr/>
      <dgm:t>
        <a:bodyPr/>
        <a:lstStyle/>
        <a:p>
          <a:endParaRPr lang="en-US"/>
        </a:p>
      </dgm:t>
    </dgm:pt>
    <dgm:pt modelId="{39E5D00D-F442-4CE6-AD71-C99AA9FEA396}" type="sibTrans" cxnId="{EA3053FC-ECAD-4254-9E7E-6E4F1BF284F0}">
      <dgm:prSet/>
      <dgm:spPr/>
      <dgm:t>
        <a:bodyPr/>
        <a:lstStyle/>
        <a:p>
          <a:endParaRPr lang="en-US"/>
        </a:p>
      </dgm:t>
    </dgm:pt>
    <dgm:pt modelId="{08D5DDBE-33C0-4311-84DA-D1829D3145EE}">
      <dgm:prSet custT="1"/>
      <dgm:spPr>
        <a:solidFill>
          <a:schemeClr val="bg1"/>
        </a:solidFill>
      </dgm:spPr>
      <dgm:t>
        <a:bodyPr/>
        <a:lstStyle/>
        <a:p>
          <a:endParaRPr lang="en-US" sz="3200" dirty="0"/>
        </a:p>
      </dgm:t>
    </dgm:pt>
    <dgm:pt modelId="{8C35C527-9D34-4DF9-B527-CFE8E9104869}" type="sibTrans" cxnId="{2AF68784-80E2-42FF-B903-A1FA10DAC692}">
      <dgm:prSet/>
      <dgm:spPr/>
      <dgm:t>
        <a:bodyPr/>
        <a:lstStyle/>
        <a:p>
          <a:endParaRPr lang="en-US" sz="2400"/>
        </a:p>
      </dgm:t>
    </dgm:pt>
    <dgm:pt modelId="{79154F24-2E45-4A96-9E46-FF129A3C189B}" type="parTrans" cxnId="{2AF68784-80E2-42FF-B903-A1FA10DAC692}">
      <dgm:prSet/>
      <dgm:spPr/>
      <dgm:t>
        <a:bodyPr/>
        <a:lstStyle/>
        <a:p>
          <a:endParaRPr lang="en-US" sz="2400"/>
        </a:p>
      </dgm:t>
    </dgm:pt>
    <dgm:pt modelId="{9CFBB938-3FD5-47B9-B63C-3091888C4D2F}" type="pres">
      <dgm:prSet presAssocID="{2050F819-C3ED-48D5-93E5-7BC89F0598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F6FB79-A98A-48FB-A799-84EC8DD00008}" type="pres">
      <dgm:prSet presAssocID="{08D5DDBE-33C0-4311-84DA-D1829D3145EE}" presName="root" presStyleCnt="0"/>
      <dgm:spPr/>
    </dgm:pt>
    <dgm:pt modelId="{EC32AF51-1647-4829-8893-6FF7A5A5B45C}" type="pres">
      <dgm:prSet presAssocID="{08D5DDBE-33C0-4311-84DA-D1829D3145EE}" presName="rootComposite" presStyleCnt="0"/>
      <dgm:spPr/>
    </dgm:pt>
    <dgm:pt modelId="{AD62C6F6-14C4-43C3-AB9C-AEF5A6338F96}" type="pres">
      <dgm:prSet presAssocID="{08D5DDBE-33C0-4311-84DA-D1829D3145EE}" presName="rootText" presStyleLbl="node1" presStyleIdx="0" presStyleCnt="1" custScaleX="75265" custScaleY="79083" custLinFactNeighborX="-87703" custLinFactNeighborY="32560"/>
      <dgm:spPr/>
    </dgm:pt>
    <dgm:pt modelId="{F16EB26B-74D1-4489-86DB-7826A210530D}" type="pres">
      <dgm:prSet presAssocID="{08D5DDBE-33C0-4311-84DA-D1829D3145EE}" presName="rootConnector" presStyleLbl="node1" presStyleIdx="0" presStyleCnt="1"/>
      <dgm:spPr/>
    </dgm:pt>
    <dgm:pt modelId="{1FB503E1-CFD4-4970-B694-59C3C4E80902}" type="pres">
      <dgm:prSet presAssocID="{08D5DDBE-33C0-4311-84DA-D1829D3145EE}" presName="childShape" presStyleCnt="0"/>
      <dgm:spPr/>
    </dgm:pt>
    <dgm:pt modelId="{73D121B8-EF29-4E16-851D-37C3EE32032E}" type="pres">
      <dgm:prSet presAssocID="{A31E7951-B4BC-456C-A56C-124D57760513}" presName="Name13" presStyleLbl="parChTrans1D2" presStyleIdx="0" presStyleCnt="1"/>
      <dgm:spPr/>
    </dgm:pt>
    <dgm:pt modelId="{31CF4E40-EC70-4DB9-B15D-AD98E4EE1E54}" type="pres">
      <dgm:prSet presAssocID="{280FCB55-B68D-4F1E-873A-52884F4C7750}" presName="childText" presStyleLbl="bgAcc1" presStyleIdx="0" presStyleCnt="1" custScaleX="171891" custLinFactNeighborX="17039" custLinFactNeighborY="-17438">
        <dgm:presLayoutVars>
          <dgm:bulletEnabled val="1"/>
        </dgm:presLayoutVars>
      </dgm:prSet>
      <dgm:spPr/>
    </dgm:pt>
  </dgm:ptLst>
  <dgm:cxnLst>
    <dgm:cxn modelId="{923B3A14-29B5-44AE-9B37-BA07A4199DE9}" type="presOf" srcId="{A31E7951-B4BC-456C-A56C-124D57760513}" destId="{73D121B8-EF29-4E16-851D-37C3EE32032E}" srcOrd="0" destOrd="0" presId="urn:microsoft.com/office/officeart/2005/8/layout/hierarchy3"/>
    <dgm:cxn modelId="{EB7DDA6F-9102-43A0-A061-CD83D1954957}" type="presOf" srcId="{2050F819-C3ED-48D5-93E5-7BC89F0598AE}" destId="{9CFBB938-3FD5-47B9-B63C-3091888C4D2F}" srcOrd="0" destOrd="0" presId="urn:microsoft.com/office/officeart/2005/8/layout/hierarchy3"/>
    <dgm:cxn modelId="{2AF68784-80E2-42FF-B903-A1FA10DAC692}" srcId="{2050F819-C3ED-48D5-93E5-7BC89F0598AE}" destId="{08D5DDBE-33C0-4311-84DA-D1829D3145EE}" srcOrd="0" destOrd="0" parTransId="{79154F24-2E45-4A96-9E46-FF129A3C189B}" sibTransId="{8C35C527-9D34-4DF9-B527-CFE8E9104869}"/>
    <dgm:cxn modelId="{A6994791-8522-4BFD-B722-555B3F43D175}" type="presOf" srcId="{08D5DDBE-33C0-4311-84DA-D1829D3145EE}" destId="{AD62C6F6-14C4-43C3-AB9C-AEF5A6338F96}" srcOrd="0" destOrd="0" presId="urn:microsoft.com/office/officeart/2005/8/layout/hierarchy3"/>
    <dgm:cxn modelId="{9DB0249C-E51E-4654-8D08-07B3B619A4C5}" type="presOf" srcId="{08D5DDBE-33C0-4311-84DA-D1829D3145EE}" destId="{F16EB26B-74D1-4489-86DB-7826A210530D}" srcOrd="1" destOrd="0" presId="urn:microsoft.com/office/officeart/2005/8/layout/hierarchy3"/>
    <dgm:cxn modelId="{9F6523EB-4796-40F1-8426-62EC1F140FD0}" type="presOf" srcId="{280FCB55-B68D-4F1E-873A-52884F4C7750}" destId="{31CF4E40-EC70-4DB9-B15D-AD98E4EE1E54}" srcOrd="0" destOrd="0" presId="urn:microsoft.com/office/officeart/2005/8/layout/hierarchy3"/>
    <dgm:cxn modelId="{EA3053FC-ECAD-4254-9E7E-6E4F1BF284F0}" srcId="{08D5DDBE-33C0-4311-84DA-D1829D3145EE}" destId="{280FCB55-B68D-4F1E-873A-52884F4C7750}" srcOrd="0" destOrd="0" parTransId="{A31E7951-B4BC-456C-A56C-124D57760513}" sibTransId="{39E5D00D-F442-4CE6-AD71-C99AA9FEA396}"/>
    <dgm:cxn modelId="{C22EDD03-06E7-4F12-A147-A382D15C168D}" type="presParOf" srcId="{9CFBB938-3FD5-47B9-B63C-3091888C4D2F}" destId="{2AF6FB79-A98A-48FB-A799-84EC8DD00008}" srcOrd="0" destOrd="0" presId="urn:microsoft.com/office/officeart/2005/8/layout/hierarchy3"/>
    <dgm:cxn modelId="{B1895FF5-1C2B-4EF5-B9F3-D1B3D3ED85A7}" type="presParOf" srcId="{2AF6FB79-A98A-48FB-A799-84EC8DD00008}" destId="{EC32AF51-1647-4829-8893-6FF7A5A5B45C}" srcOrd="0" destOrd="0" presId="urn:microsoft.com/office/officeart/2005/8/layout/hierarchy3"/>
    <dgm:cxn modelId="{CFACCDC4-FF0F-49F6-964A-B280D962290E}" type="presParOf" srcId="{EC32AF51-1647-4829-8893-6FF7A5A5B45C}" destId="{AD62C6F6-14C4-43C3-AB9C-AEF5A6338F96}" srcOrd="0" destOrd="0" presId="urn:microsoft.com/office/officeart/2005/8/layout/hierarchy3"/>
    <dgm:cxn modelId="{E298BFCE-097C-4B69-A4D2-59F65BE34428}" type="presParOf" srcId="{EC32AF51-1647-4829-8893-6FF7A5A5B45C}" destId="{F16EB26B-74D1-4489-86DB-7826A210530D}" srcOrd="1" destOrd="0" presId="urn:microsoft.com/office/officeart/2005/8/layout/hierarchy3"/>
    <dgm:cxn modelId="{F4AE47FF-0B95-4E39-B911-B2E8D87CC6FA}" type="presParOf" srcId="{2AF6FB79-A98A-48FB-A799-84EC8DD00008}" destId="{1FB503E1-CFD4-4970-B694-59C3C4E80902}" srcOrd="1" destOrd="0" presId="urn:microsoft.com/office/officeart/2005/8/layout/hierarchy3"/>
    <dgm:cxn modelId="{5176AA43-B1D5-4C4B-840B-949BF446442F}" type="presParOf" srcId="{1FB503E1-CFD4-4970-B694-59C3C4E80902}" destId="{73D121B8-EF29-4E16-851D-37C3EE32032E}" srcOrd="0" destOrd="0" presId="urn:microsoft.com/office/officeart/2005/8/layout/hierarchy3"/>
    <dgm:cxn modelId="{970283C3-88DB-4133-B95F-BBBB9AF3AC36}" type="presParOf" srcId="{1FB503E1-CFD4-4970-B694-59C3C4E80902}" destId="{31CF4E40-EC70-4DB9-B15D-AD98E4EE1E5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50F819-C3ED-48D5-93E5-7BC89F0598AE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0FCB55-B68D-4F1E-873A-52884F4C7750}">
      <dgm:prSet/>
      <dgm:spPr/>
      <dgm:t>
        <a:bodyPr/>
        <a:lstStyle/>
        <a:p>
          <a:r>
            <a:rPr lang="en-US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Audio recognition often requires recurrent architectures to capture temporal dependencies. Adapting these to quantum systems is still an area of active research.</a:t>
          </a:r>
          <a:endParaRPr lang="en-US" dirty="0"/>
        </a:p>
      </dgm:t>
    </dgm:pt>
    <dgm:pt modelId="{A31E7951-B4BC-456C-A56C-124D57760513}" type="parTrans" cxnId="{EA3053FC-ECAD-4254-9E7E-6E4F1BF284F0}">
      <dgm:prSet/>
      <dgm:spPr/>
      <dgm:t>
        <a:bodyPr/>
        <a:lstStyle/>
        <a:p>
          <a:endParaRPr lang="en-US"/>
        </a:p>
      </dgm:t>
    </dgm:pt>
    <dgm:pt modelId="{39E5D00D-F442-4CE6-AD71-C99AA9FEA396}" type="sibTrans" cxnId="{EA3053FC-ECAD-4254-9E7E-6E4F1BF284F0}">
      <dgm:prSet/>
      <dgm:spPr/>
      <dgm:t>
        <a:bodyPr/>
        <a:lstStyle/>
        <a:p>
          <a:endParaRPr lang="en-US"/>
        </a:p>
      </dgm:t>
    </dgm:pt>
    <dgm:pt modelId="{08D5DDBE-33C0-4311-84DA-D1829D3145EE}">
      <dgm:prSet custT="1"/>
      <dgm:spPr>
        <a:solidFill>
          <a:schemeClr val="bg1"/>
        </a:solidFill>
      </dgm:spPr>
      <dgm:t>
        <a:bodyPr/>
        <a:lstStyle/>
        <a:p>
          <a:endParaRPr lang="en-US" sz="3200" dirty="0"/>
        </a:p>
      </dgm:t>
    </dgm:pt>
    <dgm:pt modelId="{8C35C527-9D34-4DF9-B527-CFE8E9104869}" type="sibTrans" cxnId="{2AF68784-80E2-42FF-B903-A1FA10DAC692}">
      <dgm:prSet/>
      <dgm:spPr/>
      <dgm:t>
        <a:bodyPr/>
        <a:lstStyle/>
        <a:p>
          <a:endParaRPr lang="en-US" sz="2400"/>
        </a:p>
      </dgm:t>
    </dgm:pt>
    <dgm:pt modelId="{79154F24-2E45-4A96-9E46-FF129A3C189B}" type="parTrans" cxnId="{2AF68784-80E2-42FF-B903-A1FA10DAC692}">
      <dgm:prSet/>
      <dgm:spPr/>
      <dgm:t>
        <a:bodyPr/>
        <a:lstStyle/>
        <a:p>
          <a:endParaRPr lang="en-US" sz="2400"/>
        </a:p>
      </dgm:t>
    </dgm:pt>
    <dgm:pt modelId="{9CFBB938-3FD5-47B9-B63C-3091888C4D2F}" type="pres">
      <dgm:prSet presAssocID="{2050F819-C3ED-48D5-93E5-7BC89F0598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F6FB79-A98A-48FB-A799-84EC8DD00008}" type="pres">
      <dgm:prSet presAssocID="{08D5DDBE-33C0-4311-84DA-D1829D3145EE}" presName="root" presStyleCnt="0"/>
      <dgm:spPr/>
    </dgm:pt>
    <dgm:pt modelId="{EC32AF51-1647-4829-8893-6FF7A5A5B45C}" type="pres">
      <dgm:prSet presAssocID="{08D5DDBE-33C0-4311-84DA-D1829D3145EE}" presName="rootComposite" presStyleCnt="0"/>
      <dgm:spPr/>
    </dgm:pt>
    <dgm:pt modelId="{AD62C6F6-14C4-43C3-AB9C-AEF5A6338F96}" type="pres">
      <dgm:prSet presAssocID="{08D5DDBE-33C0-4311-84DA-D1829D3145EE}" presName="rootText" presStyleLbl="node1" presStyleIdx="0" presStyleCnt="1" custScaleX="75265" custScaleY="79083" custLinFactNeighborX="-87703" custLinFactNeighborY="32560"/>
      <dgm:spPr/>
    </dgm:pt>
    <dgm:pt modelId="{F16EB26B-74D1-4489-86DB-7826A210530D}" type="pres">
      <dgm:prSet presAssocID="{08D5DDBE-33C0-4311-84DA-D1829D3145EE}" presName="rootConnector" presStyleLbl="node1" presStyleIdx="0" presStyleCnt="1"/>
      <dgm:spPr/>
    </dgm:pt>
    <dgm:pt modelId="{1FB503E1-CFD4-4970-B694-59C3C4E80902}" type="pres">
      <dgm:prSet presAssocID="{08D5DDBE-33C0-4311-84DA-D1829D3145EE}" presName="childShape" presStyleCnt="0"/>
      <dgm:spPr/>
    </dgm:pt>
    <dgm:pt modelId="{73D121B8-EF29-4E16-851D-37C3EE32032E}" type="pres">
      <dgm:prSet presAssocID="{A31E7951-B4BC-456C-A56C-124D57760513}" presName="Name13" presStyleLbl="parChTrans1D2" presStyleIdx="0" presStyleCnt="1"/>
      <dgm:spPr/>
    </dgm:pt>
    <dgm:pt modelId="{31CF4E40-EC70-4DB9-B15D-AD98E4EE1E54}" type="pres">
      <dgm:prSet presAssocID="{280FCB55-B68D-4F1E-873A-52884F4C7750}" presName="childText" presStyleLbl="bgAcc1" presStyleIdx="0" presStyleCnt="1" custScaleX="171891">
        <dgm:presLayoutVars>
          <dgm:bulletEnabled val="1"/>
        </dgm:presLayoutVars>
      </dgm:prSet>
      <dgm:spPr/>
    </dgm:pt>
  </dgm:ptLst>
  <dgm:cxnLst>
    <dgm:cxn modelId="{923B3A14-29B5-44AE-9B37-BA07A4199DE9}" type="presOf" srcId="{A31E7951-B4BC-456C-A56C-124D57760513}" destId="{73D121B8-EF29-4E16-851D-37C3EE32032E}" srcOrd="0" destOrd="0" presId="urn:microsoft.com/office/officeart/2005/8/layout/hierarchy3"/>
    <dgm:cxn modelId="{EB7DDA6F-9102-43A0-A061-CD83D1954957}" type="presOf" srcId="{2050F819-C3ED-48D5-93E5-7BC89F0598AE}" destId="{9CFBB938-3FD5-47B9-B63C-3091888C4D2F}" srcOrd="0" destOrd="0" presId="urn:microsoft.com/office/officeart/2005/8/layout/hierarchy3"/>
    <dgm:cxn modelId="{2AF68784-80E2-42FF-B903-A1FA10DAC692}" srcId="{2050F819-C3ED-48D5-93E5-7BC89F0598AE}" destId="{08D5DDBE-33C0-4311-84DA-D1829D3145EE}" srcOrd="0" destOrd="0" parTransId="{79154F24-2E45-4A96-9E46-FF129A3C189B}" sibTransId="{8C35C527-9D34-4DF9-B527-CFE8E9104869}"/>
    <dgm:cxn modelId="{A6994791-8522-4BFD-B722-555B3F43D175}" type="presOf" srcId="{08D5DDBE-33C0-4311-84DA-D1829D3145EE}" destId="{AD62C6F6-14C4-43C3-AB9C-AEF5A6338F96}" srcOrd="0" destOrd="0" presId="urn:microsoft.com/office/officeart/2005/8/layout/hierarchy3"/>
    <dgm:cxn modelId="{9DB0249C-E51E-4654-8D08-07B3B619A4C5}" type="presOf" srcId="{08D5DDBE-33C0-4311-84DA-D1829D3145EE}" destId="{F16EB26B-74D1-4489-86DB-7826A210530D}" srcOrd="1" destOrd="0" presId="urn:microsoft.com/office/officeart/2005/8/layout/hierarchy3"/>
    <dgm:cxn modelId="{9F6523EB-4796-40F1-8426-62EC1F140FD0}" type="presOf" srcId="{280FCB55-B68D-4F1E-873A-52884F4C7750}" destId="{31CF4E40-EC70-4DB9-B15D-AD98E4EE1E54}" srcOrd="0" destOrd="0" presId="urn:microsoft.com/office/officeart/2005/8/layout/hierarchy3"/>
    <dgm:cxn modelId="{EA3053FC-ECAD-4254-9E7E-6E4F1BF284F0}" srcId="{08D5DDBE-33C0-4311-84DA-D1829D3145EE}" destId="{280FCB55-B68D-4F1E-873A-52884F4C7750}" srcOrd="0" destOrd="0" parTransId="{A31E7951-B4BC-456C-A56C-124D57760513}" sibTransId="{39E5D00D-F442-4CE6-AD71-C99AA9FEA396}"/>
    <dgm:cxn modelId="{C22EDD03-06E7-4F12-A147-A382D15C168D}" type="presParOf" srcId="{9CFBB938-3FD5-47B9-B63C-3091888C4D2F}" destId="{2AF6FB79-A98A-48FB-A799-84EC8DD00008}" srcOrd="0" destOrd="0" presId="urn:microsoft.com/office/officeart/2005/8/layout/hierarchy3"/>
    <dgm:cxn modelId="{B1895FF5-1C2B-4EF5-B9F3-D1B3D3ED85A7}" type="presParOf" srcId="{2AF6FB79-A98A-48FB-A799-84EC8DD00008}" destId="{EC32AF51-1647-4829-8893-6FF7A5A5B45C}" srcOrd="0" destOrd="0" presId="urn:microsoft.com/office/officeart/2005/8/layout/hierarchy3"/>
    <dgm:cxn modelId="{CFACCDC4-FF0F-49F6-964A-B280D962290E}" type="presParOf" srcId="{EC32AF51-1647-4829-8893-6FF7A5A5B45C}" destId="{AD62C6F6-14C4-43C3-AB9C-AEF5A6338F96}" srcOrd="0" destOrd="0" presId="urn:microsoft.com/office/officeart/2005/8/layout/hierarchy3"/>
    <dgm:cxn modelId="{E298BFCE-097C-4B69-A4D2-59F65BE34428}" type="presParOf" srcId="{EC32AF51-1647-4829-8893-6FF7A5A5B45C}" destId="{F16EB26B-74D1-4489-86DB-7826A210530D}" srcOrd="1" destOrd="0" presId="urn:microsoft.com/office/officeart/2005/8/layout/hierarchy3"/>
    <dgm:cxn modelId="{F4AE47FF-0B95-4E39-B911-B2E8D87CC6FA}" type="presParOf" srcId="{2AF6FB79-A98A-48FB-A799-84EC8DD00008}" destId="{1FB503E1-CFD4-4970-B694-59C3C4E80902}" srcOrd="1" destOrd="0" presId="urn:microsoft.com/office/officeart/2005/8/layout/hierarchy3"/>
    <dgm:cxn modelId="{5176AA43-B1D5-4C4B-840B-949BF446442F}" type="presParOf" srcId="{1FB503E1-CFD4-4970-B694-59C3C4E80902}" destId="{73D121B8-EF29-4E16-851D-37C3EE32032E}" srcOrd="0" destOrd="0" presId="urn:microsoft.com/office/officeart/2005/8/layout/hierarchy3"/>
    <dgm:cxn modelId="{970283C3-88DB-4133-B95F-BBBB9AF3AC36}" type="presParOf" srcId="{1FB503E1-CFD4-4970-B694-59C3C4E80902}" destId="{31CF4E40-EC70-4DB9-B15D-AD98E4EE1E5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114E9-8171-41C1-B932-E7D5AD58DDC9}">
      <dsp:nvSpPr>
        <dsp:cNvPr id="0" name=""/>
        <dsp:cNvSpPr/>
      </dsp:nvSpPr>
      <dsp:spPr>
        <a:xfrm>
          <a:off x="2320296" y="2709333"/>
          <a:ext cx="653871" cy="215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935" y="0"/>
              </a:lnTo>
              <a:lnTo>
                <a:pt x="326935" y="2158300"/>
              </a:lnTo>
              <a:lnTo>
                <a:pt x="653871" y="215830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590853" y="3732104"/>
        <a:ext cx="112758" cy="112758"/>
      </dsp:txXfrm>
    </dsp:sp>
    <dsp:sp modelId="{B9D6E0F7-5BCA-4C72-8808-8BCB85A3EF39}">
      <dsp:nvSpPr>
        <dsp:cNvPr id="0" name=""/>
        <dsp:cNvSpPr/>
      </dsp:nvSpPr>
      <dsp:spPr>
        <a:xfrm>
          <a:off x="2320296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641103" y="2692448"/>
        <a:ext cx="33769" cy="33769"/>
      </dsp:txXfrm>
    </dsp:sp>
    <dsp:sp modelId="{8D87A45E-99E8-41ED-AF15-49F28C628D17}">
      <dsp:nvSpPr>
        <dsp:cNvPr id="0" name=""/>
        <dsp:cNvSpPr/>
      </dsp:nvSpPr>
      <dsp:spPr>
        <a:xfrm>
          <a:off x="2320296" y="600399"/>
          <a:ext cx="737821" cy="2108933"/>
        </a:xfrm>
        <a:custGeom>
          <a:avLst/>
          <a:gdLst/>
          <a:ahLst/>
          <a:cxnLst/>
          <a:rect l="0" t="0" r="0" b="0"/>
          <a:pathLst>
            <a:path>
              <a:moveTo>
                <a:pt x="0" y="2108933"/>
              </a:moveTo>
              <a:lnTo>
                <a:pt x="368910" y="2108933"/>
              </a:lnTo>
              <a:lnTo>
                <a:pt x="368910" y="0"/>
              </a:lnTo>
              <a:lnTo>
                <a:pt x="737821" y="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633350" y="1599009"/>
        <a:ext cx="111713" cy="111713"/>
      </dsp:txXfrm>
    </dsp:sp>
    <dsp:sp modelId="{8EE8AC35-1465-4481-9CA5-9A9F305004D4}">
      <dsp:nvSpPr>
        <dsp:cNvPr id="0" name=""/>
        <dsp:cNvSpPr/>
      </dsp:nvSpPr>
      <dsp:spPr>
        <a:xfrm rot="16200000">
          <a:off x="-903810" y="2194560"/>
          <a:ext cx="5418667" cy="102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" panose="02020603050405020304" pitchFamily="18" charset="0"/>
              <a:cs typeface="Times" panose="02020603050405020304" pitchFamily="18" charset="0"/>
            </a:rPr>
            <a:t>Three Ingredients </a:t>
          </a:r>
        </a:p>
      </dsp:txBody>
      <dsp:txXfrm>
        <a:off x="-903810" y="2194560"/>
        <a:ext cx="5418667" cy="1029546"/>
      </dsp:txXfrm>
    </dsp:sp>
    <dsp:sp modelId="{A9390A22-F7B4-461C-A209-AC45F4ED3606}">
      <dsp:nvSpPr>
        <dsp:cNvPr id="0" name=""/>
        <dsp:cNvSpPr/>
      </dsp:nvSpPr>
      <dsp:spPr>
        <a:xfrm>
          <a:off x="3058118" y="85626"/>
          <a:ext cx="1820629" cy="102954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cs typeface="Times" panose="02020603050405020304" pitchFamily="18" charset="0"/>
            </a:rPr>
            <a:t>Data</a:t>
          </a:r>
          <a:endParaRPr lang="en-US" sz="36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058118" y="85626"/>
        <a:ext cx="1820629" cy="1029546"/>
      </dsp:txXfrm>
    </dsp:sp>
    <dsp:sp modelId="{DF7F8297-4C96-47D1-B73B-242A66E96A1C}">
      <dsp:nvSpPr>
        <dsp:cNvPr id="0" name=""/>
        <dsp:cNvSpPr/>
      </dsp:nvSpPr>
      <dsp:spPr>
        <a:xfrm>
          <a:off x="2995679" y="2194560"/>
          <a:ext cx="1820629" cy="102954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" panose="02020603050405020304" pitchFamily="18" charset="0"/>
              <a:ea typeface="+mn-ea"/>
              <a:cs typeface="Times" panose="02020603050405020304" pitchFamily="18" charset="0"/>
            </a:rPr>
            <a:t>Model</a:t>
          </a:r>
        </a:p>
      </dsp:txBody>
      <dsp:txXfrm>
        <a:off x="2995679" y="2194560"/>
        <a:ext cx="1820629" cy="1029546"/>
      </dsp:txXfrm>
    </dsp:sp>
    <dsp:sp modelId="{F7C4CEA6-8AAA-469F-88DE-C60F3E365048}">
      <dsp:nvSpPr>
        <dsp:cNvPr id="0" name=""/>
        <dsp:cNvSpPr/>
      </dsp:nvSpPr>
      <dsp:spPr>
        <a:xfrm>
          <a:off x="2974168" y="4352860"/>
          <a:ext cx="1820629" cy="102954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cs typeface="Times" panose="02020603050405020304" pitchFamily="18" charset="0"/>
            </a:rPr>
            <a:t>Loss</a:t>
          </a:r>
          <a:endParaRPr lang="en-US" sz="36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974168" y="4352860"/>
        <a:ext cx="1820629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114E9-8171-41C1-B932-E7D5AD58DDC9}">
      <dsp:nvSpPr>
        <dsp:cNvPr id="0" name=""/>
        <dsp:cNvSpPr/>
      </dsp:nvSpPr>
      <dsp:spPr>
        <a:xfrm>
          <a:off x="2320296" y="2709333"/>
          <a:ext cx="653871" cy="215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935" y="0"/>
              </a:lnTo>
              <a:lnTo>
                <a:pt x="326935" y="2158300"/>
              </a:lnTo>
              <a:lnTo>
                <a:pt x="653871" y="215830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590853" y="3732104"/>
        <a:ext cx="112758" cy="112758"/>
      </dsp:txXfrm>
    </dsp:sp>
    <dsp:sp modelId="{B9D6E0F7-5BCA-4C72-8808-8BCB85A3EF39}">
      <dsp:nvSpPr>
        <dsp:cNvPr id="0" name=""/>
        <dsp:cNvSpPr/>
      </dsp:nvSpPr>
      <dsp:spPr>
        <a:xfrm>
          <a:off x="2320296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641103" y="2692448"/>
        <a:ext cx="33769" cy="33769"/>
      </dsp:txXfrm>
    </dsp:sp>
    <dsp:sp modelId="{8D87A45E-99E8-41ED-AF15-49F28C628D17}">
      <dsp:nvSpPr>
        <dsp:cNvPr id="0" name=""/>
        <dsp:cNvSpPr/>
      </dsp:nvSpPr>
      <dsp:spPr>
        <a:xfrm>
          <a:off x="2320296" y="600399"/>
          <a:ext cx="737821" cy="2108933"/>
        </a:xfrm>
        <a:custGeom>
          <a:avLst/>
          <a:gdLst/>
          <a:ahLst/>
          <a:cxnLst/>
          <a:rect l="0" t="0" r="0" b="0"/>
          <a:pathLst>
            <a:path>
              <a:moveTo>
                <a:pt x="0" y="2108933"/>
              </a:moveTo>
              <a:lnTo>
                <a:pt x="368910" y="2108933"/>
              </a:lnTo>
              <a:lnTo>
                <a:pt x="368910" y="0"/>
              </a:lnTo>
              <a:lnTo>
                <a:pt x="737821" y="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633350" y="1599009"/>
        <a:ext cx="111713" cy="111713"/>
      </dsp:txXfrm>
    </dsp:sp>
    <dsp:sp modelId="{8EE8AC35-1465-4481-9CA5-9A9F305004D4}">
      <dsp:nvSpPr>
        <dsp:cNvPr id="0" name=""/>
        <dsp:cNvSpPr/>
      </dsp:nvSpPr>
      <dsp:spPr>
        <a:xfrm rot="16200000">
          <a:off x="-903810" y="2194560"/>
          <a:ext cx="5418667" cy="102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" panose="02020603050405020304" pitchFamily="18" charset="0"/>
              <a:cs typeface="Times" panose="02020603050405020304" pitchFamily="18" charset="0"/>
            </a:rPr>
            <a:t>Three Ingredients </a:t>
          </a:r>
        </a:p>
      </dsp:txBody>
      <dsp:txXfrm>
        <a:off x="-903810" y="2194560"/>
        <a:ext cx="5418667" cy="1029546"/>
      </dsp:txXfrm>
    </dsp:sp>
    <dsp:sp modelId="{A9390A22-F7B4-461C-A209-AC45F4ED3606}">
      <dsp:nvSpPr>
        <dsp:cNvPr id="0" name=""/>
        <dsp:cNvSpPr/>
      </dsp:nvSpPr>
      <dsp:spPr>
        <a:xfrm>
          <a:off x="3058118" y="85626"/>
          <a:ext cx="1820629" cy="102954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cs typeface="Times" panose="02020603050405020304" pitchFamily="18" charset="0"/>
            </a:rPr>
            <a:t>Data</a:t>
          </a:r>
          <a:endParaRPr lang="en-US" sz="36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058118" y="85626"/>
        <a:ext cx="1820629" cy="1029546"/>
      </dsp:txXfrm>
    </dsp:sp>
    <dsp:sp modelId="{DF7F8297-4C96-47D1-B73B-242A66E96A1C}">
      <dsp:nvSpPr>
        <dsp:cNvPr id="0" name=""/>
        <dsp:cNvSpPr/>
      </dsp:nvSpPr>
      <dsp:spPr>
        <a:xfrm>
          <a:off x="2995679" y="2194560"/>
          <a:ext cx="1820629" cy="102954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ea typeface="+mn-ea"/>
              <a:cs typeface="Times" panose="02020603050405020304" pitchFamily="18" charset="0"/>
            </a:rPr>
            <a:t>Model</a:t>
          </a:r>
          <a:endParaRPr lang="en-US" sz="3600" kern="1200" dirty="0">
            <a:latin typeface="Times" panose="02020603050405020304" pitchFamily="18" charset="0"/>
            <a:ea typeface="+mn-ea"/>
            <a:cs typeface="Times" panose="02020603050405020304" pitchFamily="18" charset="0"/>
          </a:endParaRPr>
        </a:p>
      </dsp:txBody>
      <dsp:txXfrm>
        <a:off x="2995679" y="2194560"/>
        <a:ext cx="1820629" cy="1029546"/>
      </dsp:txXfrm>
    </dsp:sp>
    <dsp:sp modelId="{F7C4CEA6-8AAA-469F-88DE-C60F3E365048}">
      <dsp:nvSpPr>
        <dsp:cNvPr id="0" name=""/>
        <dsp:cNvSpPr/>
      </dsp:nvSpPr>
      <dsp:spPr>
        <a:xfrm>
          <a:off x="2974168" y="4352860"/>
          <a:ext cx="1820629" cy="102954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cs typeface="Times" panose="02020603050405020304" pitchFamily="18" charset="0"/>
            </a:rPr>
            <a:t>Loss</a:t>
          </a:r>
          <a:endParaRPr lang="en-US" sz="36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974168" y="4352860"/>
        <a:ext cx="1820629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114E9-8171-41C1-B932-E7D5AD58DDC9}">
      <dsp:nvSpPr>
        <dsp:cNvPr id="0" name=""/>
        <dsp:cNvSpPr/>
      </dsp:nvSpPr>
      <dsp:spPr>
        <a:xfrm>
          <a:off x="2320296" y="2709333"/>
          <a:ext cx="653871" cy="215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935" y="0"/>
              </a:lnTo>
              <a:lnTo>
                <a:pt x="326935" y="2158300"/>
              </a:lnTo>
              <a:lnTo>
                <a:pt x="653871" y="215830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590853" y="3732104"/>
        <a:ext cx="112758" cy="112758"/>
      </dsp:txXfrm>
    </dsp:sp>
    <dsp:sp modelId="{B9D6E0F7-5BCA-4C72-8808-8BCB85A3EF39}">
      <dsp:nvSpPr>
        <dsp:cNvPr id="0" name=""/>
        <dsp:cNvSpPr/>
      </dsp:nvSpPr>
      <dsp:spPr>
        <a:xfrm>
          <a:off x="2320296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641103" y="2692448"/>
        <a:ext cx="33769" cy="33769"/>
      </dsp:txXfrm>
    </dsp:sp>
    <dsp:sp modelId="{8D87A45E-99E8-41ED-AF15-49F28C628D17}">
      <dsp:nvSpPr>
        <dsp:cNvPr id="0" name=""/>
        <dsp:cNvSpPr/>
      </dsp:nvSpPr>
      <dsp:spPr>
        <a:xfrm>
          <a:off x="2320296" y="600399"/>
          <a:ext cx="737821" cy="2108933"/>
        </a:xfrm>
        <a:custGeom>
          <a:avLst/>
          <a:gdLst/>
          <a:ahLst/>
          <a:cxnLst/>
          <a:rect l="0" t="0" r="0" b="0"/>
          <a:pathLst>
            <a:path>
              <a:moveTo>
                <a:pt x="0" y="2108933"/>
              </a:moveTo>
              <a:lnTo>
                <a:pt x="368910" y="2108933"/>
              </a:lnTo>
              <a:lnTo>
                <a:pt x="368910" y="0"/>
              </a:lnTo>
              <a:lnTo>
                <a:pt x="737821" y="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633350" y="1599009"/>
        <a:ext cx="111713" cy="111713"/>
      </dsp:txXfrm>
    </dsp:sp>
    <dsp:sp modelId="{8EE8AC35-1465-4481-9CA5-9A9F305004D4}">
      <dsp:nvSpPr>
        <dsp:cNvPr id="0" name=""/>
        <dsp:cNvSpPr/>
      </dsp:nvSpPr>
      <dsp:spPr>
        <a:xfrm rot="16200000">
          <a:off x="-903810" y="2194560"/>
          <a:ext cx="5418667" cy="102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" panose="02020603050405020304" pitchFamily="18" charset="0"/>
              <a:cs typeface="Times" panose="02020603050405020304" pitchFamily="18" charset="0"/>
            </a:rPr>
            <a:t>Three Ingredients </a:t>
          </a:r>
        </a:p>
      </dsp:txBody>
      <dsp:txXfrm>
        <a:off x="-903810" y="2194560"/>
        <a:ext cx="5418667" cy="1029546"/>
      </dsp:txXfrm>
    </dsp:sp>
    <dsp:sp modelId="{A9390A22-F7B4-461C-A209-AC45F4ED3606}">
      <dsp:nvSpPr>
        <dsp:cNvPr id="0" name=""/>
        <dsp:cNvSpPr/>
      </dsp:nvSpPr>
      <dsp:spPr>
        <a:xfrm>
          <a:off x="3058118" y="85626"/>
          <a:ext cx="1820629" cy="102954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cs typeface="Times" panose="02020603050405020304" pitchFamily="18" charset="0"/>
            </a:rPr>
            <a:t>Data</a:t>
          </a:r>
          <a:endParaRPr lang="en-US" sz="36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058118" y="85626"/>
        <a:ext cx="1820629" cy="1029546"/>
      </dsp:txXfrm>
    </dsp:sp>
    <dsp:sp modelId="{DF7F8297-4C96-47D1-B73B-242A66E96A1C}">
      <dsp:nvSpPr>
        <dsp:cNvPr id="0" name=""/>
        <dsp:cNvSpPr/>
      </dsp:nvSpPr>
      <dsp:spPr>
        <a:xfrm>
          <a:off x="2995679" y="2194560"/>
          <a:ext cx="1820629" cy="102954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ea typeface="+mn-ea"/>
              <a:cs typeface="Times" panose="02020603050405020304" pitchFamily="18" charset="0"/>
            </a:rPr>
            <a:t>Model</a:t>
          </a:r>
          <a:endParaRPr lang="en-US" sz="3600" kern="1200" dirty="0">
            <a:latin typeface="Times" panose="02020603050405020304" pitchFamily="18" charset="0"/>
            <a:ea typeface="+mn-ea"/>
            <a:cs typeface="Times" panose="02020603050405020304" pitchFamily="18" charset="0"/>
          </a:endParaRPr>
        </a:p>
      </dsp:txBody>
      <dsp:txXfrm>
        <a:off x="2995679" y="2194560"/>
        <a:ext cx="1820629" cy="1029546"/>
      </dsp:txXfrm>
    </dsp:sp>
    <dsp:sp modelId="{F7C4CEA6-8AAA-469F-88DE-C60F3E365048}">
      <dsp:nvSpPr>
        <dsp:cNvPr id="0" name=""/>
        <dsp:cNvSpPr/>
      </dsp:nvSpPr>
      <dsp:spPr>
        <a:xfrm>
          <a:off x="2974168" y="4352860"/>
          <a:ext cx="1820629" cy="102954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imes" panose="02020603050405020304" pitchFamily="18" charset="0"/>
              <a:cs typeface="Times" panose="02020603050405020304" pitchFamily="18" charset="0"/>
            </a:rPr>
            <a:t>Loss</a:t>
          </a:r>
          <a:endParaRPr lang="en-US" sz="36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974168" y="4352860"/>
        <a:ext cx="1820629" cy="102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F3A6B-C125-4FF4-84E5-16BCCB466DDE}">
      <dsp:nvSpPr>
        <dsp:cNvPr id="0" name=""/>
        <dsp:cNvSpPr/>
      </dsp:nvSpPr>
      <dsp:spPr>
        <a:xfrm>
          <a:off x="0" y="4745"/>
          <a:ext cx="3327201" cy="1663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1. Data Representation</a:t>
          </a:r>
          <a:endParaRPr lang="en-US" sz="3700" kern="1200" dirty="0"/>
        </a:p>
      </dsp:txBody>
      <dsp:txXfrm>
        <a:off x="48725" y="53470"/>
        <a:ext cx="3229751" cy="1566150"/>
      </dsp:txXfrm>
    </dsp:sp>
    <dsp:sp modelId="{822680B4-DA00-4E8A-9B3D-0FF889331B23}">
      <dsp:nvSpPr>
        <dsp:cNvPr id="0" name=""/>
        <dsp:cNvSpPr/>
      </dsp:nvSpPr>
      <dsp:spPr>
        <a:xfrm>
          <a:off x="332720" y="1668346"/>
          <a:ext cx="550781" cy="98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889"/>
              </a:lnTo>
              <a:lnTo>
                <a:pt x="550781" y="98688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1D9B2-37A5-45EF-BA90-76C178D35395}">
      <dsp:nvSpPr>
        <dsp:cNvPr id="0" name=""/>
        <dsp:cNvSpPr/>
      </dsp:nvSpPr>
      <dsp:spPr>
        <a:xfrm>
          <a:off x="883501" y="2117668"/>
          <a:ext cx="6049996" cy="1075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Audio data is inherently temporal, meaning it unfolds over time.</a:t>
          </a:r>
          <a:endParaRPr lang="en-US" sz="2800" kern="1200" dirty="0"/>
        </a:p>
      </dsp:txBody>
      <dsp:txXfrm>
        <a:off x="914991" y="2149158"/>
        <a:ext cx="5987016" cy="1012155"/>
      </dsp:txXfrm>
    </dsp:sp>
    <dsp:sp modelId="{BB920190-2CE7-4B85-BD7B-61DE8612FE87}">
      <dsp:nvSpPr>
        <dsp:cNvPr id="0" name=""/>
        <dsp:cNvSpPr/>
      </dsp:nvSpPr>
      <dsp:spPr>
        <a:xfrm>
          <a:off x="332720" y="1668346"/>
          <a:ext cx="634121" cy="2529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796"/>
              </a:lnTo>
              <a:lnTo>
                <a:pt x="634121" y="252979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57E46-0D0E-42E4-ACF4-C27E68B195D4}">
      <dsp:nvSpPr>
        <dsp:cNvPr id="0" name=""/>
        <dsp:cNvSpPr/>
      </dsp:nvSpPr>
      <dsp:spPr>
        <a:xfrm>
          <a:off x="966841" y="3483334"/>
          <a:ext cx="5891568" cy="1429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This requires models that can handle sequential data, unlike static image data.</a:t>
          </a:r>
          <a:endParaRPr lang="en-US" sz="2800" kern="1200" dirty="0"/>
        </a:p>
      </dsp:txBody>
      <dsp:txXfrm>
        <a:off x="1008713" y="3525206"/>
        <a:ext cx="5807824" cy="1345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C6F6-14C4-43C3-AB9C-AEF5A6338F96}">
      <dsp:nvSpPr>
        <dsp:cNvPr id="0" name=""/>
        <dsp:cNvSpPr/>
      </dsp:nvSpPr>
      <dsp:spPr>
        <a:xfrm>
          <a:off x="888969" y="0"/>
          <a:ext cx="2092255" cy="1099195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921163" y="32194"/>
        <a:ext cx="2027867" cy="1034807"/>
      </dsp:txXfrm>
    </dsp:sp>
    <dsp:sp modelId="{73D121B8-EF29-4E16-851D-37C3EE32032E}">
      <dsp:nvSpPr>
        <dsp:cNvPr id="0" name=""/>
        <dsp:cNvSpPr/>
      </dsp:nvSpPr>
      <dsp:spPr>
        <a:xfrm>
          <a:off x="1098194" y="1099195"/>
          <a:ext cx="1042280" cy="104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502"/>
              </a:lnTo>
              <a:lnTo>
                <a:pt x="1042280" y="104650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4E40-EC70-4DB9-B15D-AD98E4EE1E54}">
      <dsp:nvSpPr>
        <dsp:cNvPr id="0" name=""/>
        <dsp:cNvSpPr/>
      </dsp:nvSpPr>
      <dsp:spPr>
        <a:xfrm>
          <a:off x="2140475" y="1600319"/>
          <a:ext cx="3368758" cy="109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Audio features are more complex, involving frequency, amplitude, and temporal patterns</a:t>
          </a:r>
          <a:endParaRPr lang="en-US" sz="1900" kern="1200" dirty="0"/>
        </a:p>
      </dsp:txBody>
      <dsp:txXfrm>
        <a:off x="2172422" y="1632266"/>
        <a:ext cx="3304864" cy="1026864"/>
      </dsp:txXfrm>
    </dsp:sp>
    <dsp:sp modelId="{7B847909-D012-4F17-8FE4-316980CECA76}">
      <dsp:nvSpPr>
        <dsp:cNvPr id="0" name=""/>
        <dsp:cNvSpPr/>
      </dsp:nvSpPr>
      <dsp:spPr>
        <a:xfrm>
          <a:off x="1098194" y="1099195"/>
          <a:ext cx="1034252" cy="2273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286"/>
              </a:lnTo>
              <a:lnTo>
                <a:pt x="1034252" y="22732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D0803-CDAE-4890-8759-75596F9ADBA1}">
      <dsp:nvSpPr>
        <dsp:cNvPr id="0" name=""/>
        <dsp:cNvSpPr/>
      </dsp:nvSpPr>
      <dsp:spPr>
        <a:xfrm>
          <a:off x="2132447" y="2905459"/>
          <a:ext cx="3334444" cy="934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Quantum models need to be tailored to capture these nuances.</a:t>
          </a:r>
        </a:p>
      </dsp:txBody>
      <dsp:txXfrm>
        <a:off x="2159804" y="2932816"/>
        <a:ext cx="3279730" cy="879330"/>
      </dsp:txXfrm>
    </dsp:sp>
    <dsp:sp modelId="{C1FAB264-D3CE-4C56-A14B-FB32E56BD643}">
      <dsp:nvSpPr>
        <dsp:cNvPr id="0" name=""/>
        <dsp:cNvSpPr/>
      </dsp:nvSpPr>
      <dsp:spPr>
        <a:xfrm>
          <a:off x="1098194" y="1099195"/>
          <a:ext cx="1004897" cy="3765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5156"/>
              </a:lnTo>
              <a:lnTo>
                <a:pt x="1004897" y="376515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E17D7-4E30-4A24-A7DC-15DFC3FE4F7F}">
      <dsp:nvSpPr>
        <dsp:cNvPr id="0" name=""/>
        <dsp:cNvSpPr/>
      </dsp:nvSpPr>
      <dsp:spPr>
        <a:xfrm>
          <a:off x="2103091" y="4169388"/>
          <a:ext cx="3657618" cy="1389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Images have spatial features (e.g., edges, textures), </a:t>
          </a:r>
          <a:endParaRPr lang="en-US" sz="1900" kern="1200"/>
        </a:p>
      </dsp:txBody>
      <dsp:txXfrm>
        <a:off x="2143801" y="4210098"/>
        <a:ext cx="3576198" cy="13085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C6F6-14C4-43C3-AB9C-AEF5A6338F96}">
      <dsp:nvSpPr>
        <dsp:cNvPr id="0" name=""/>
        <dsp:cNvSpPr/>
      </dsp:nvSpPr>
      <dsp:spPr>
        <a:xfrm>
          <a:off x="218017" y="528327"/>
          <a:ext cx="2433806" cy="127863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55467" y="565777"/>
        <a:ext cx="2358906" cy="1203733"/>
      </dsp:txXfrm>
    </dsp:sp>
    <dsp:sp modelId="{73D121B8-EF29-4E16-851D-37C3EE32032E}">
      <dsp:nvSpPr>
        <dsp:cNvPr id="0" name=""/>
        <dsp:cNvSpPr/>
      </dsp:nvSpPr>
      <dsp:spPr>
        <a:xfrm>
          <a:off x="461397" y="1806961"/>
          <a:ext cx="3079389" cy="686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80"/>
              </a:lnTo>
              <a:lnTo>
                <a:pt x="3079389" y="68618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4E40-EC70-4DB9-B15D-AD98E4EE1E54}">
      <dsp:nvSpPr>
        <dsp:cNvPr id="0" name=""/>
        <dsp:cNvSpPr/>
      </dsp:nvSpPr>
      <dsp:spPr>
        <a:xfrm>
          <a:off x="3540787" y="1684729"/>
          <a:ext cx="4446683" cy="161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Audio signals can be noisy, and quantum systems are also prone to noise. </a:t>
          </a:r>
          <a:endParaRPr lang="en-US" sz="3000" kern="1200" dirty="0"/>
        </a:p>
      </dsp:txBody>
      <dsp:txXfrm>
        <a:off x="3588142" y="1732084"/>
        <a:ext cx="4351973" cy="1522115"/>
      </dsp:txXfrm>
    </dsp:sp>
    <dsp:sp modelId="{7B847909-D012-4F17-8FE4-316980CECA76}">
      <dsp:nvSpPr>
        <dsp:cNvPr id="0" name=""/>
        <dsp:cNvSpPr/>
      </dsp:nvSpPr>
      <dsp:spPr>
        <a:xfrm>
          <a:off x="461397" y="1806961"/>
          <a:ext cx="3079389" cy="2707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212"/>
              </a:lnTo>
              <a:lnTo>
                <a:pt x="3079389" y="270721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D0803-CDAE-4890-8759-75596F9ADBA1}">
      <dsp:nvSpPr>
        <dsp:cNvPr id="0" name=""/>
        <dsp:cNvSpPr/>
      </dsp:nvSpPr>
      <dsp:spPr>
        <a:xfrm>
          <a:off x="3540787" y="3705760"/>
          <a:ext cx="4535466" cy="161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Combining these can make it harder to achieve accurate results.</a:t>
          </a:r>
        </a:p>
      </dsp:txBody>
      <dsp:txXfrm>
        <a:off x="3588142" y="3753115"/>
        <a:ext cx="4440756" cy="1522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C6F6-14C4-43C3-AB9C-AEF5A6338F96}">
      <dsp:nvSpPr>
        <dsp:cNvPr id="0" name=""/>
        <dsp:cNvSpPr/>
      </dsp:nvSpPr>
      <dsp:spPr>
        <a:xfrm>
          <a:off x="0" y="849701"/>
          <a:ext cx="3926814" cy="2063005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60423" y="910124"/>
        <a:ext cx="3805968" cy="1942159"/>
      </dsp:txXfrm>
    </dsp:sp>
    <dsp:sp modelId="{73D121B8-EF29-4E16-851D-37C3EE32032E}">
      <dsp:nvSpPr>
        <dsp:cNvPr id="0" name=""/>
        <dsp:cNvSpPr/>
      </dsp:nvSpPr>
      <dsp:spPr>
        <a:xfrm>
          <a:off x="392681" y="2912707"/>
          <a:ext cx="2689082" cy="652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216"/>
              </a:lnTo>
              <a:lnTo>
                <a:pt x="2689082" y="65221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4E40-EC70-4DB9-B15D-AD98E4EE1E54}">
      <dsp:nvSpPr>
        <dsp:cNvPr id="0" name=""/>
        <dsp:cNvSpPr/>
      </dsp:nvSpPr>
      <dsp:spPr>
        <a:xfrm>
          <a:off x="3081763" y="2260595"/>
          <a:ext cx="7174480" cy="2608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Large, labeled datasets are crucial for training machine learning models. While image datasets are abundant, high-quality audio datasets for specific tasks may be harder to find.</a:t>
          </a:r>
          <a:endParaRPr lang="en-US" sz="3500" kern="1200" dirty="0"/>
        </a:p>
      </dsp:txBody>
      <dsp:txXfrm>
        <a:off x="3158168" y="2337000"/>
        <a:ext cx="7021670" cy="24558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C6F6-14C4-43C3-AB9C-AEF5A6338F96}">
      <dsp:nvSpPr>
        <dsp:cNvPr id="0" name=""/>
        <dsp:cNvSpPr/>
      </dsp:nvSpPr>
      <dsp:spPr>
        <a:xfrm>
          <a:off x="0" y="849701"/>
          <a:ext cx="3926814" cy="2063005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60423" y="910124"/>
        <a:ext cx="3805968" cy="1942159"/>
      </dsp:txXfrm>
    </dsp:sp>
    <dsp:sp modelId="{73D121B8-EF29-4E16-851D-37C3EE32032E}">
      <dsp:nvSpPr>
        <dsp:cNvPr id="0" name=""/>
        <dsp:cNvSpPr/>
      </dsp:nvSpPr>
      <dsp:spPr>
        <a:xfrm>
          <a:off x="392681" y="2912707"/>
          <a:ext cx="1977899" cy="110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114"/>
              </a:lnTo>
              <a:lnTo>
                <a:pt x="1977899" y="110711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F4E40-EC70-4DB9-B15D-AD98E4EE1E54}">
      <dsp:nvSpPr>
        <dsp:cNvPr id="0" name=""/>
        <dsp:cNvSpPr/>
      </dsp:nvSpPr>
      <dsp:spPr>
        <a:xfrm>
          <a:off x="2370580" y="2715493"/>
          <a:ext cx="7174480" cy="2608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effectLst/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rPr>
            <a:t>Audio recognition often requires recurrent architectures to capture temporal dependencies. Adapting these to quantum systems is still an area of active research.</a:t>
          </a:r>
          <a:endParaRPr lang="en-US" sz="3500" kern="1200" dirty="0"/>
        </a:p>
      </dsp:txBody>
      <dsp:txXfrm>
        <a:off x="2446985" y="2791898"/>
        <a:ext cx="7021670" cy="2455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9A4FD-E3B5-F5F1-A8DB-328F90D7D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E3DBD-2BEE-316E-981E-757F5BD085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1462-4E97-42C3-B3B0-4FFD818F8F95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7D782-045F-A910-9E59-BB0E1D59AC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Dr. Iman Abdelrahman - Visiting Prof. Nile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D9FCD-FF89-6FCB-2989-710A9F15D4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26FE-C28F-4D8D-9BAB-1D594AD17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427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0:15:11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24575,'1'0'0,"0"0"0,-1 0 0,1 1 0,0-1 0,0 0 0,0 1 0,-1-1 0,0 0 0,1 0 0,0 0 0,0 1 0,-1-1 0,1 1 0,-1 0 0,0 0 0,1-1 0,0 1 0,-1-1 0,1 0 0,0 1 0,0 1 0,7 16 0,-4-9 0,33 74 0,-33-72 0,-1 0 0,0-1 0,-1 2 0,2 18 0,-2-16 0,-1-1 0,6 13 0,-7-25 0,0 0 0,0 0 0,1 0 0,-1-1 0,0 1 0,0 0 0,1 0 0,-1 0 0,0 0 0,1-1 0,0 0 0,0 3 0,-1-3 0,1 0 0,-1 0 0,0 0 0,0 0 0,1 0 0,-1 0 0,0 0 0,0 0 0,0 0 0,0 0 0,0 0 0,0 0 0,1 0 0,-1 0 0,0-1 0,0 1 0,1 0 0,-1 0 0,0 0 0,0 0 0,0 0 0,0-1 0,0 1 0,0 0 0,0 0 0,0 0 0,0-1 0,1 1 0,-1 0 0,0 0 0,0 0 0,0 0 0,0 0 0,0 0 0,0 0 0,8-26 0,-6 19 0,0 2 0,1 1 0,-2-1 0,3 1 0,-2-1 0,1 1 0,1 0 0,-1 1 0,8-9 0,-5 8 0,-1-1 0,-1-2 0,9-8 0,-2-10-1365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4:23:13.9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1 296 24575,'0'-5'0,"0"-8"0,5-1 0,13 1 0,4-2 0,-3-4 0,-4-10 0,-4-5 0,-5-3 0,-3-1 0,-2 1 0,-1-4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0:15:11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1 283 24575,'0'-4'0,"0"-7"0,0-5 0,0-10 0,0-4 0,0-1 0,0 0 0,0 0 0,0-3 0,0-1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0:15:11.8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1 241 24575,'0'-4'0,"0"-7"0,4 0 0,12 0 0,2-1 0,-1-3 0,-4-9 0,-4-3 0,-4-4 0,-2 0 0,-2 1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2:49:39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24575,'1'0'0,"0"0"0,0 0 0,1 1 0,0-1 0,-1 0 0,0 2 0,-1-2 0,1 1 0,1-1 0,-1 1 0,0 1 0,0-2 0,0 1 0,0 0 0,-1 1 0,1-2 0,1 1 0,-2 0 0,1 0 0,0 1 0,0 0 0,13 35 0,-8-20 0,55 142 0,-55-139 0,0 1 0,-2-1 0,0 1 0,3 39 0,-5-36 0,0 1 0,9 26 0,-11-48 0,0-2 0,0 0 0,1 1 0,-1 0 0,1 0 0,-1-1 0,1 0 0,-1 1 0,1-1 0,0 0 0,1 1 0,0 2 0,-2-4 0,1 0 0,-1 0 0,0 0 0,0 0 0,1 0 0,-1 0 0,0 0 0,0 0 0,1 0 0,-1 0 0,0 0 0,0 0 0,2 0 0,-2 0 0,0-2 0,0 2 0,1 0 0,-1 0 0,0 0 0,0 0 0,0 0 0,1-1 0,-1 1 0,0 0 0,0 0 0,0 0 0,0-1 0,1 1 0,-1 0 0,0 0 0,0 0 0,0-2 0,0 2 0,0 0 0,0-1 0,13-46 0,-10 32 0,0 6 0,1 1 0,0-1 0,0 1 0,1-1 0,-1 1 0,2 0 0,-1 2 0,13-16 0,-8 13 0,-2-1 0,0-2 0,11-18 0,0-16-1365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2:49:44.6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1 543 24575,'0'-10'0,"0"-11"0,0-9 0,0-19 0,0-8 0,0-4 0,0 1 0,0 1 0,0-6 0,0-2 0,0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2:49:50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1 461 24575,'0'-8'0,"0"-12"0,7-2 0,18 2 0,5-3 0,-3-7 0,-6-15 0,-6-9 0,-7-4 0,-3-1 0,-4 2 0,-1-7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2:49:51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4:23:13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24575,'1'0'0,"0"0"0,-1 0 0,1 1 0,1-1 0,-1 0 0,0 1 0,-1-1 0,0 1 0,1-1 0,0 0 0,0 1 0,0-1 0,0 1 0,-1 0 0,0 0 0,1-1 0,0 1 0,-1-1 0,1 1 0,0 0 0,0 1 0,9 21 0,-6-12 0,40 91 0,-40-89 0,0 1 0,-1-2 0,0 2 0,2 24 0,-3-22 0,-1 0 0,7 17 0,-8-32 0,0 0 0,0 0 0,1 0 0,-1 0 0,0 0 0,0 0 0,1 0 0,-1 0 0,1 0 0,0 0 0,0-1 0,0 3 0,-1-3 0,1 0 0,-1 0 0,0 0 0,0 0 0,1 0 0,-1 0 0,0 0 0,0 0 0,1 0 0,-1 0 0,0 0 0,0 0 0,1 0 0,-1 0 0,0-1 0,0 1 0,1 0 0,-1 0 0,0 0 0,0 0 0,0 0 0,0-1 0,0 1 0,0 0 0,0 0 0,0 0 0,0-1 0,1 1 0,-1 0 0,0 0 0,0 0 0,0 0 0,0 0 0,0 0 0,0-1 0,9-30 0,-6 22 0,-1 3 0,1 1 0,-1-1 0,2 1 0,-1-1 0,0 1 0,2 0 0,-2 1 0,10-10 0,-6 8 0,-1 0 0,-1-2 0,10-11 0,-2-11-1365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14:23:13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1 348 24575,'0'-5'0,"0"-9"0,0-5 0,0-13 0,0-5 0,0-1 0,0-1 0,0 1 0,0-4 0,0-1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093E0-DC6D-4B3B-ADD0-1A711FE0330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Dr. Iman Abdelrahman - Visiting Prof. Nile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3DE0D-CCBE-43CB-B0E7-16ECDBA63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69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Iman Abuel Maaly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6C834-FB54-4E10-9C31-5713FBE70C15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1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5C0E4-958C-417F-B570-6EB7D5845A8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62B78-B53B-870D-F598-CE6EB1C5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F45D2-8C06-A979-D584-819826241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3B0F0-D76A-001E-CD50-6F4CFA0DA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2B786-C469-7ECE-3B60-8FA455901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5C0E4-958C-417F-B570-6EB7D5845A8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1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49E5A-1A43-2E53-1838-7C70BE5F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7060E6-0379-A744-4E76-569121B1F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04964-3B6D-A074-46D9-4BAFE44F6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8CA39-76CC-31FE-D0E3-2AD7B7F7A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5C0E4-958C-417F-B570-6EB7D5845A8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A6D26-F19D-AF9E-11CA-A23074BE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25B0C-A2F7-6D46-CD3C-087BB5779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255CA-230A-F65A-98E5-D90C97E89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9E94A-FF83-482D-83C4-12872F674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5C0E4-958C-417F-B570-6EB7D5845A8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0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Dr. Iman Abdelrahman - Visiting Prof. Nile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3DE0D-CCBE-43CB-B0E7-16ECDBA63F8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33E19-7E29-DD89-F41A-437347FB1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DBEBA-FA77-DC1B-E968-31FFB41CD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1762F-5514-752C-E6EF-A2706F863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E740D-0978-D85E-8984-FF09B3E82F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Dr. Iman Abdelrahman - Visiting Prof. Nile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8402F-644E-30F1-7173-F7E38BE68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3DE0D-CCBE-43CB-B0E7-16ECDBA63F8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543BD-E6EB-94EE-4BF0-4214B0BB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E56CB-EC0B-B803-E158-F017F7A38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06564-ACED-C7CC-1CE6-07B64B2A0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E394A-8038-1574-46CE-16B834B0E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5C7B3-1B5D-489B-95C9-5D8B0858B0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5C7B3-1B5D-489B-95C9-5D8B0858B0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9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8003-F711-7324-671E-6AD4B9C2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20354-6564-86C7-D921-9EE146632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A00A8-BF9E-239A-BB22-6A8757C1A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4A7D1-9E58-2C47-DCA5-D68270BD3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5C7B3-1B5D-489B-95C9-5D8B0858B0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8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2D41B-50D7-CF0F-BEBE-FFA8E49FC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77C89B-F3D6-1815-1150-741DA63E4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798324-1834-7085-2ADB-F20C3F241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F25AC-58A5-9E2F-F49C-26A22D3FB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5C7B3-1B5D-489B-95C9-5D8B0858B0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8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F6718-568B-1814-3F65-851FA25F9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CAF7C-1FF0-4050-5D0B-60E91EC05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7522E-C79C-539C-0708-D6A30EF77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BCA33-9163-C99F-8568-41A4CD9F3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5C7B3-1B5D-489B-95C9-5D8B0858B0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158BC-74A5-3C37-1F7D-9D7B89E4D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1AA1B-F8E6-924E-5329-4D3E8EB02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033B49-D224-3F35-C632-AE2DC2F0C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FA094-4996-6D0E-2E95-66E244063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5C7B3-1B5D-489B-95C9-5D8B0858B0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B4EA-A7EB-D08E-40A4-CDE7889C3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6F600-825A-0740-54B1-62DC4E8FB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95852-8BBF-A96D-EE18-0648530AD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73BA0-626C-D864-E80B-724208BA8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5C7B3-1B5D-489B-95C9-5D8B0858B0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3DE0D-CCBE-43CB-B0E7-16ECDBA63F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BB0A-4DA1-F904-1666-05A5F3074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2ADE4-B8B8-8DE3-66FB-0AF28CFA7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F00F-B288-CCC8-E6E5-F7CC6C93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7925-E429-210B-5523-B718A405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36085-AEA2-86D0-2161-8595D493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08E2-D479-FB94-9B82-1A9FB233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0E755-5F4F-17F7-7034-7E9E1D6CB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3CD2A-9F60-96F0-F0A0-3A1C8168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1A36A-E4DF-4D5A-3658-E2127826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6BEE-5FD6-00FA-FD37-D19FB5C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96F8E-1CDF-53FE-137A-9B4786394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36991-A44E-BDA9-EC9A-09567FF63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165C2-0AE0-9636-5613-3A9C6960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4D7DC-DE53-A80F-4779-C547E495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5E655-32FA-046B-A35F-BEC70FF8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0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DCBA-21F5-5999-157A-516CB420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7703-5837-7DD3-1C87-9A701831A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6F5A-C900-85D2-E57C-3556C503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60390-1BE6-6394-7B46-02475085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9444-6172-45AB-B10D-52639637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7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E854-3934-3BFC-D4F5-EB4C4D8D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5283-574D-6733-1060-6BF70A54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7CF5F-0FED-5363-BBC9-74A9661F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F31D-EED7-7E28-7E79-9F6A963E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10832-91EB-857B-2F17-C6E4BA20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1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570F-2058-C5EA-CB7F-7EDB7CAC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6DC2-C43B-FB61-2DE8-A6D52008A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B18C5-DED9-7EA8-6145-48B8C88B9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FD8BD-F26E-9B9E-C71B-D93F29B7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0EFEB-A8A1-D27D-A7F4-107828D7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7F7C9-28B0-C5B3-6291-C242497D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B178-291B-C0A6-79F1-77516619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6D026-7E9D-9008-CFFC-5A04FCD82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C7649-C8A6-A6E8-DED1-7A39FA3B6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515CB-894D-243F-ED08-ED37F43CB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243F33-7B9D-8FE9-4FD7-7CBB1A338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8743F-9AC2-E4E1-0217-33821F54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2C23A-3C7F-D013-61D9-EFF40C69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BCC02-0962-D4D7-5729-33602A02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BE6C-922D-D246-57DB-61F818E3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579D2-28ED-979D-65B5-A0D3E1E9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C15DA-A16C-F087-5605-B3B92723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4603F-2EEB-F214-2E91-6C0D0B1F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81DF6-5528-39FC-92B6-570B116D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0D10D-EEE5-2FCB-3BE6-7B19D072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519E3-0A23-12F1-A6D2-D48E7AAF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EE3-D9CD-C4D2-085C-CC206722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AB79-8ED7-5211-1059-58A1099B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7922A-D343-19A4-4B42-3E54281C6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C104D-B433-3E43-B422-AC043A1C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65490-77F7-7941-D6AE-AC35A2B3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76A2-8530-9B80-DFDD-1CE06485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5D11-04EA-3ECC-04B9-B7FC1681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7AC42-2AC8-0C92-E6AB-3CD65159B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7CC70-8AEE-9C5D-16B0-CC9935227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A2311-06A7-C54D-B8A4-58241A7B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B40E2-C262-26E3-A1FA-6DBABD21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9AEE7-E137-0DB2-77F9-E60F0697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D6B28-A971-4E8D-BA9C-45E2B003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C84E8-E61E-4612-1656-FE4A88A0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23CD9-FA9C-22BC-0949-FC9F6C352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1008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7CEE-E785-B9A3-2328-4CD24DF9F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407" y="6356350"/>
            <a:ext cx="7641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57DA7-6D52-0A73-A247-79DE9B485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6676" y="6364452"/>
            <a:ext cx="1232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C7DAE-6CCC-4FE5-AD61-345798F2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/>
          <a:solidFill>
            <a:srgbClr val="0070C0"/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hyperlink" Target="https://commons.wikimedia.org/w/index.php?title=User:Maria_Schuld&amp;action=edit&amp;redlink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../../Quantum-Speech%20Survey/References/Quantum%20Machine%20Learning-%20Exploring%20the%20Role%20of%20Data%20Encoding%20Techniques,%20Challenges,%20and%20Future%20Direction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0.png"/><Relationship Id="rId3" Type="http://schemas.openxmlformats.org/officeDocument/2006/relationships/image" Target="../media/image20.png"/><Relationship Id="rId7" Type="http://schemas.openxmlformats.org/officeDocument/2006/relationships/customXml" Target="../ink/ink2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0.png"/><Relationship Id="rId5" Type="http://schemas.openxmlformats.org/officeDocument/2006/relationships/customXml" Target="../ink/ink1.xml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1.png"/><Relationship Id="rId3" Type="http://schemas.openxmlformats.org/officeDocument/2006/relationships/image" Target="../media/image100.png"/><Relationship Id="rId7" Type="http://schemas.openxmlformats.org/officeDocument/2006/relationships/customXml" Target="../ink/ink5.xml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50.png"/><Relationship Id="rId4" Type="http://schemas.openxmlformats.org/officeDocument/2006/relationships/image" Target="../media/image9.png"/><Relationship Id="rId9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.png"/><Relationship Id="rId3" Type="http://schemas.openxmlformats.org/officeDocument/2006/relationships/image" Target="../media/image1210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13.jpg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1" Type="http://schemas.openxmlformats.org/officeDocument/2006/relationships/image" Target="../media/image14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customXml" Target="../ink/ink8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xplainthatstuff.com/voicerecognition" TargetMode="External"/><Relationship Id="rId4" Type="http://schemas.openxmlformats.org/officeDocument/2006/relationships/hyperlink" Target="https://universe.roboflow.com/pean1group2/zoo-zmakw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diagramLayout" Target="../diagrams/layout4.xml"/><Relationship Id="rId7" Type="http://schemas.openxmlformats.org/officeDocument/2006/relationships/hyperlink" Target="https://commons.wikimedia.org/wiki/File:Convex_lens_%28magnifying_glass%29_and_upside-down_image.jpg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ser:Simpsons_contributor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hyperlink" Target="https://commons.wikimedia.org/wiki/User:Thomas.haslwant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7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76.jpeg"/><Relationship Id="rId4" Type="http://schemas.openxmlformats.org/officeDocument/2006/relationships/diagramLayout" Target="../diagrams/layout5.xml"/><Relationship Id="rId9" Type="http://schemas.openxmlformats.org/officeDocument/2006/relationships/hyperlink" Target="https://creativecommons.org/licenses/by-sa/4.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rajasegar/art/The-Neural-Network-1779043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800.png"/><Relationship Id="rId4" Type="http://schemas.openxmlformats.org/officeDocument/2006/relationships/image" Target="../media/image170.png"/><Relationship Id="rId9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G2z_BQJ8M&amp;t=2493s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yquote.com/authors/eleanor-roosevelt-quotes" TargetMode="External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2108.0666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A0BFC077-E988-901D-4E67-ACB08A48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231" y="-10757"/>
            <a:ext cx="4833768" cy="7037032"/>
          </a:xfrm>
          <a:solidFill>
            <a:srgbClr val="D3D7D6"/>
          </a:solidFill>
        </p:spPr>
        <p:txBody>
          <a:bodyPr vert="horz" lIns="91440" tIns="45720" rIns="91440" bIns="45720" rtlCol="0" anchor="b"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br>
              <a:rPr lang="en-US" dirty="0">
                <a:solidFill>
                  <a:srgbClr val="0081BD"/>
                </a:solidFill>
                <a:latin typeface="DINNextLTArabic-Light"/>
              </a:rPr>
            </a:br>
            <a:r>
              <a:rPr lang="ar-SA" dirty="0">
                <a:solidFill>
                  <a:srgbClr val="0081BD"/>
                </a:solidFill>
                <a:latin typeface="DINNextLTArabic-Light"/>
              </a:rPr>
              <a:t>جــــامـــعــة النيل</a:t>
            </a:r>
            <a:r>
              <a:rPr lang="en-US" dirty="0">
                <a:solidFill>
                  <a:srgbClr val="0081BD"/>
                </a:solidFill>
                <a:latin typeface="DINNextLTArabic-Light"/>
              </a:rPr>
              <a:t>                                         </a:t>
            </a:r>
            <a:r>
              <a:rPr lang="en-US" dirty="0">
                <a:solidFill>
                  <a:srgbClr val="0081BD"/>
                </a:solidFill>
                <a:latin typeface="FranklinGothic-MediumCond"/>
              </a:rPr>
              <a:t>Nile  UNIVERSITY</a:t>
            </a:r>
            <a:br>
              <a:rPr lang="en-US" dirty="0">
                <a:solidFill>
                  <a:srgbClr val="0081BD"/>
                </a:solidFill>
                <a:latin typeface="FranklinGothic-MediumCond"/>
              </a:rPr>
            </a:br>
            <a:br>
              <a:rPr lang="en-US" b="0" i="0" u="sng" dirty="0">
                <a:solidFill>
                  <a:srgbClr val="467886"/>
                </a:solidFill>
                <a:effectLst/>
                <a:latin typeface="Arial" panose="020B0604020202020204" pitchFamily="34" charset="0"/>
              </a:rPr>
            </a:br>
            <a:br>
              <a:rPr lang="en-US" b="0" i="0" u="sng" dirty="0">
                <a:solidFill>
                  <a:srgbClr val="467886"/>
                </a:solidFill>
                <a:effectLst/>
                <a:latin typeface="Arial" panose="020B0604020202020204" pitchFamily="34" charset="0"/>
              </a:rPr>
            </a:br>
            <a:br>
              <a:rPr lang="en-US" b="0" i="0" u="sng" dirty="0">
                <a:solidFill>
                  <a:srgbClr val="467886"/>
                </a:solidFill>
                <a:effectLst/>
                <a:latin typeface="Arial" panose="020B0604020202020204" pitchFamily="34" charset="0"/>
              </a:rPr>
            </a:br>
            <a:br>
              <a:rPr lang="en-US" b="0" i="0" u="sng" dirty="0">
                <a:solidFill>
                  <a:srgbClr val="467886"/>
                </a:solidFill>
                <a:effectLst/>
                <a:latin typeface="Arial" panose="020B0604020202020204" pitchFamily="34" charset="0"/>
              </a:rPr>
            </a:br>
            <a:br>
              <a:rPr lang="en-US" b="0" i="0" u="sng" dirty="0">
                <a:solidFill>
                  <a:srgbClr val="467886"/>
                </a:solidFill>
                <a:effectLst/>
                <a:latin typeface="Arial" panose="020B0604020202020204" pitchFamily="34" charset="0"/>
              </a:rPr>
            </a:br>
            <a:br>
              <a:rPr lang="en-US" b="0" i="0" u="sng" dirty="0">
                <a:solidFill>
                  <a:srgbClr val="467886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Quantum Summar School 2025</a:t>
            </a:r>
            <a:br>
              <a:rPr lang="en-US" b="0" i="0" dirty="0">
                <a:solidFill>
                  <a:schemeClr val="tx1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b="0" i="0" u="sng" dirty="0">
                <a:solidFill>
                  <a:srgbClr val="467886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chemeClr val="tx1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dirty="0">
                <a:solidFill>
                  <a:srgbClr val="285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br>
              <a:rPr lang="en-US" dirty="0">
                <a:ln w="11430"/>
                <a:solidFill>
                  <a:srgbClr val="0081BD"/>
                </a:solidFill>
                <a:latin typeface="FranklinGothic-MediumCond"/>
              </a:rPr>
            </a:br>
            <a:endParaRPr lang="en-US" sz="31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67B3FDB-4643-CA52-8765-593765DBC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826" y="104214"/>
            <a:ext cx="3051222" cy="4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 cap="none" spc="0">
                <a:ln w="11430"/>
                <a:solidFill>
                  <a:srgbClr val="255A9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ar-SA" b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بسم الله الرحمن الرحيم</a:t>
            </a:r>
            <a:endParaRPr lang="en-US" b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A building with a large blue building&#10;&#10;Description automatically generated with medium confidence">
            <a:extLst>
              <a:ext uri="{FF2B5EF4-FFF2-40B4-BE49-F238E27FC236}">
                <a16:creationId xmlns:a16="http://schemas.microsoft.com/office/drawing/2014/main" id="{CB0C5611-5ACC-BB81-E7AA-7C2ACE72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461559"/>
            <a:ext cx="4727848" cy="18761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86537-C4DF-EFF0-0F4F-C4573C9F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7464152" cy="6765955"/>
          </a:xfrm>
          <a:solidFill>
            <a:srgbClr val="19739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endParaRPr lang="en-US" sz="2400" b="1" dirty="0">
              <a:ln/>
              <a:solidFill>
                <a:schemeClr val="accent3"/>
              </a:solidFill>
              <a:latin typeface="Times" pitchFamily="18" charset="0"/>
              <a:cs typeface="+mn-cs"/>
            </a:endParaRPr>
          </a:p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itchFamily="18" charset="0"/>
              </a:rPr>
              <a:t>Quantum Time Series Prediction: An Audio Case Study</a:t>
            </a:r>
          </a:p>
          <a:p>
            <a:pPr algn="ctr"/>
            <a:endParaRPr lang="en-US" sz="32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3200" dirty="0">
              <a:ln w="0"/>
              <a:solidFill>
                <a:srgbClr val="FFEF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800" b="1" dirty="0">
              <a:ln w="0"/>
              <a:solidFill>
                <a:srgbClr val="FFEF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800" b="1" dirty="0">
              <a:ln w="0"/>
              <a:solidFill>
                <a:srgbClr val="FFEF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rtl="1">
              <a:spcBef>
                <a:spcPct val="50000"/>
              </a:spcBef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itchFamily="18" charset="0"/>
              </a:rPr>
              <a:t>Dr. Iman Abdelrahman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" pitchFamily="18" charset="0"/>
            </a:endParaRPr>
          </a:p>
          <a:p>
            <a:pPr algn="ctr" rtl="1">
              <a:spcBef>
                <a:spcPct val="50000"/>
              </a:spcBef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itchFamily="18" charset="0"/>
              </a:rPr>
              <a:t>Visiting Professor,  NU</a:t>
            </a:r>
          </a:p>
          <a:p>
            <a:pPr algn="ctr" rtl="1">
              <a:spcBef>
                <a:spcPct val="50000"/>
              </a:spcBef>
            </a:pP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itchFamily="18" charset="0"/>
              </a:rPr>
              <a:t>Day 6</a:t>
            </a:r>
          </a:p>
          <a:p>
            <a:pPr algn="ctr" rtl="1">
              <a:spcBef>
                <a:spcPct val="50000"/>
              </a:spcBef>
            </a:pPr>
            <a:r>
              <a:rPr lang="en-US" sz="2800" b="1" dirty="0">
                <a:ln/>
                <a:solidFill>
                  <a:srgbClr val="FFFF00"/>
                </a:solidFill>
                <a:latin typeface="Times" pitchFamily="18" charset="0"/>
              </a:rPr>
              <a:t>August 11, 2025</a:t>
            </a:r>
          </a:p>
          <a:p>
            <a:pPr algn="ctr" rtl="1">
              <a:spcBef>
                <a:spcPct val="50000"/>
              </a:spcBef>
            </a:pPr>
            <a:endParaRPr lang="en-US" sz="2400" b="1" dirty="0">
              <a:ln/>
              <a:solidFill>
                <a:schemeClr val="accent3"/>
              </a:solidFill>
              <a:latin typeface="Times" pitchFamily="18" charset="0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134E4-0780-ACC5-1879-F1D1BB04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D01D0-65FD-E3DF-DF12-4FF43041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6E8E-4556-B218-3EFD-AB7A1764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9ED43-4D61-7D01-54BC-7072B47CE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D2DD-2AA7-C982-B536-4368626A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25476" y="2914550"/>
            <a:ext cx="6858000" cy="1089529"/>
          </a:xfr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(2/5)- </a:t>
            </a:r>
            <a:r>
              <a:rPr lang="en-US" sz="3600" dirty="0" err="1">
                <a:solidFill>
                  <a:schemeClr val="bg1"/>
                </a:solidFill>
                <a:latin typeface="Times" pitchFamily="18" charset="0"/>
              </a:rPr>
              <a:t>Quatum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 Machine Learning  (QML)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C407-D26D-C8D9-E891-AE7B798A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1425" y="6408719"/>
            <a:ext cx="9617337" cy="365125"/>
          </a:xfrm>
        </p:spPr>
        <p:txBody>
          <a:bodyPr/>
          <a:lstStyle/>
          <a:p>
            <a:endParaRPr lang="en-US" dirty="0">
              <a:solidFill>
                <a:srgbClr val="1E0FDD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94647E-7D37-5D09-5212-AB13A9200CF8}"/>
              </a:ext>
            </a:extLst>
          </p:cNvPr>
          <p:cNvSpPr txBox="1">
            <a:spLocks/>
          </p:cNvSpPr>
          <p:nvPr/>
        </p:nvSpPr>
        <p:spPr>
          <a:xfrm>
            <a:off x="5143500" y="5518134"/>
            <a:ext cx="8879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 tooltip="User:Maria Schuld (page does not exist)"/>
              </a:rPr>
              <a:t>Maria Schuld</a:t>
            </a:r>
            <a:endParaRPr lang="en-US" dirty="0"/>
          </a:p>
          <a:p>
            <a:r>
              <a:rPr lang="en-US" u="sng" dirty="0">
                <a:hlinkClick r:id="rId3"/>
              </a:rPr>
              <a:t>Creative Commons Attribution-Share Alike 4.0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FE4F31-CBB1-8A4E-583F-1D357E9C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7368" y="5700697"/>
            <a:ext cx="1232338" cy="365125"/>
          </a:xfrm>
        </p:spPr>
        <p:txBody>
          <a:bodyPr/>
          <a:lstStyle/>
          <a:p>
            <a:fld id="{233C7DAE-6CCC-4FE5-AD61-345798F26AE7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316E6-2FAE-6253-80DD-2A85566B5CD0}"/>
              </a:ext>
            </a:extLst>
          </p:cNvPr>
          <p:cNvSpPr txBox="1"/>
          <p:nvPr/>
        </p:nvSpPr>
        <p:spPr>
          <a:xfrm>
            <a:off x="1255873" y="124906"/>
            <a:ext cx="6161173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CC: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Classical data being processed classically ( or classical algorithm inspired by quantum mechanics)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QC: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data, Classical processing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8AA3B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CQ: </a:t>
            </a:r>
            <a:r>
              <a:rPr lang="en-US" sz="2800" dirty="0">
                <a:solidFill>
                  <a:srgbClr val="28AA3B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Classical data, Quantum processing  (Quantum Machine Learning)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QQ: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data, Quantum processing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965C1E-973F-1EC7-96BD-610092D2F6B2}"/>
              </a:ext>
            </a:extLst>
          </p:cNvPr>
          <p:cNvGrpSpPr/>
          <p:nvPr/>
        </p:nvGrpSpPr>
        <p:grpSpPr>
          <a:xfrm>
            <a:off x="7362531" y="1070394"/>
            <a:ext cx="4549673" cy="3756525"/>
            <a:chOff x="5991481" y="2699450"/>
            <a:chExt cx="4653773" cy="37940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D47E640-C720-909A-F872-2E666D8349A2}"/>
                </a:ext>
              </a:extLst>
            </p:cNvPr>
            <p:cNvSpPr/>
            <p:nvPr/>
          </p:nvSpPr>
          <p:spPr>
            <a:xfrm>
              <a:off x="8943834" y="5112225"/>
              <a:ext cx="1596785" cy="133804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QQ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89D782-A54B-C9B9-DC8C-32F7AB8474E5}"/>
                </a:ext>
              </a:extLst>
            </p:cNvPr>
            <p:cNvSpPr/>
            <p:nvPr/>
          </p:nvSpPr>
          <p:spPr>
            <a:xfrm>
              <a:off x="7035417" y="5155441"/>
              <a:ext cx="1596785" cy="133804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QC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F4C1CB-F6B9-C91B-3FF5-302D6FCBA9A0}"/>
                </a:ext>
              </a:extLst>
            </p:cNvPr>
            <p:cNvGrpSpPr/>
            <p:nvPr/>
          </p:nvGrpSpPr>
          <p:grpSpPr>
            <a:xfrm>
              <a:off x="5991481" y="2699450"/>
              <a:ext cx="4653773" cy="3455690"/>
              <a:chOff x="5991481" y="2699450"/>
              <a:chExt cx="4653773" cy="345569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2A4BDB9-B6D6-260C-9181-2CFF58B0C8BE}"/>
                  </a:ext>
                </a:extLst>
              </p:cNvPr>
              <p:cNvCxnSpPr/>
              <p:nvPr/>
            </p:nvCxnSpPr>
            <p:spPr>
              <a:xfrm>
                <a:off x="6728346" y="3138985"/>
                <a:ext cx="391690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F5F71B6-89F4-565A-1C08-E54042EF439C}"/>
                  </a:ext>
                </a:extLst>
              </p:cNvPr>
              <p:cNvCxnSpPr/>
              <p:nvPr/>
            </p:nvCxnSpPr>
            <p:spPr>
              <a:xfrm>
                <a:off x="6591869" y="3429000"/>
                <a:ext cx="0" cy="27261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1EEC807-C9FE-2AD6-0ED8-98E7FA190331}"/>
                  </a:ext>
                </a:extLst>
              </p:cNvPr>
              <p:cNvSpPr/>
              <p:nvPr/>
            </p:nvSpPr>
            <p:spPr>
              <a:xfrm>
                <a:off x="6995219" y="3448958"/>
                <a:ext cx="1596785" cy="133804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CC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7349421-F89E-7276-21A4-DD36432DDA49}"/>
                  </a:ext>
                </a:extLst>
              </p:cNvPr>
              <p:cNvSpPr/>
              <p:nvPr/>
            </p:nvSpPr>
            <p:spPr>
              <a:xfrm>
                <a:off x="8927914" y="3431272"/>
                <a:ext cx="1596785" cy="1338046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CQ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5E8B15-CCD3-440C-E400-E1AAFA4DDAD7}"/>
                  </a:ext>
                </a:extLst>
              </p:cNvPr>
              <p:cNvSpPr txBox="1"/>
              <p:nvPr/>
            </p:nvSpPr>
            <p:spPr>
              <a:xfrm>
                <a:off x="7381795" y="2699450"/>
                <a:ext cx="31429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Data processing device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36F705-26CF-FC5B-8DF9-4B86307FDD43}"/>
                  </a:ext>
                </a:extLst>
              </p:cNvPr>
              <p:cNvSpPr txBox="1"/>
              <p:nvPr/>
            </p:nvSpPr>
            <p:spPr>
              <a:xfrm rot="16200000">
                <a:off x="4708436" y="4422029"/>
                <a:ext cx="2966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Data generating system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D3A5C-2FF9-FB5B-49D5-6A95F04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72B15-B0C4-3315-3301-BAA9D5FC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76B2-DBB7-DEC6-161E-BEBEB21E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986A-8182-AD36-E8C8-1A96B584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AEF980-3F3A-1509-84A5-E79E6CF513A5}"/>
              </a:ext>
            </a:extLst>
          </p:cNvPr>
          <p:cNvSpPr txBox="1">
            <a:spLocks/>
          </p:cNvSpPr>
          <p:nvPr/>
        </p:nvSpPr>
        <p:spPr>
          <a:xfrm rot="16200000">
            <a:off x="-2838648" y="2884236"/>
            <a:ext cx="6858000" cy="1089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(2/5)- </a:t>
            </a:r>
            <a:r>
              <a:rPr lang="en-US" sz="3600" dirty="0" err="1">
                <a:solidFill>
                  <a:schemeClr val="bg1"/>
                </a:solidFill>
                <a:latin typeface="Times" pitchFamily="18" charset="0"/>
              </a:rPr>
              <a:t>Quatum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 Machine Learning  (QML)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EBB60-72CE-DCC7-CB5A-3D75B2D088AA}"/>
              </a:ext>
            </a:extLst>
          </p:cNvPr>
          <p:cNvSpPr txBox="1"/>
          <p:nvPr/>
        </p:nvSpPr>
        <p:spPr>
          <a:xfrm>
            <a:off x="2630164" y="344414"/>
            <a:ext cx="7494815" cy="84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Quantum Machine Learning (QML)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DC7652-3C07-5422-B321-62CD925DF36F}"/>
              </a:ext>
            </a:extLst>
          </p:cNvPr>
          <p:cNvSpPr txBox="1">
            <a:spLocks/>
          </p:cNvSpPr>
          <p:nvPr/>
        </p:nvSpPr>
        <p:spPr>
          <a:xfrm>
            <a:off x="1362860" y="4616615"/>
            <a:ext cx="10515600" cy="108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Data is the fuel of a machine learning algorithm, and usually, it is true that the more data we have, the better the solutions we can find.</a:t>
            </a:r>
          </a:p>
          <a:p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C5EA8-43BC-C24F-DFD9-ABD21CEE25A9}"/>
              </a:ext>
            </a:extLst>
          </p:cNvPr>
          <p:cNvSpPr txBox="1"/>
          <p:nvPr/>
        </p:nvSpPr>
        <p:spPr>
          <a:xfrm>
            <a:off x="3355643" y="2874326"/>
            <a:ext cx="1873213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Encode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93CD2-2A93-F0E2-EDBB-66D94F85E397}"/>
              </a:ext>
            </a:extLst>
          </p:cNvPr>
          <p:cNvSpPr txBox="1"/>
          <p:nvPr/>
        </p:nvSpPr>
        <p:spPr>
          <a:xfrm>
            <a:off x="5698305" y="2874326"/>
            <a:ext cx="1803931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Process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5982D-CC5C-3B00-7518-4D41652C6C71}"/>
              </a:ext>
            </a:extLst>
          </p:cNvPr>
          <p:cNvSpPr txBox="1"/>
          <p:nvPr/>
        </p:nvSpPr>
        <p:spPr>
          <a:xfrm>
            <a:off x="7971685" y="2874326"/>
            <a:ext cx="2304751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Measure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55ECD-CDD2-F993-E53B-C24FA57E24CF}"/>
              </a:ext>
            </a:extLst>
          </p:cNvPr>
          <p:cNvSpPr/>
          <p:nvPr/>
        </p:nvSpPr>
        <p:spPr>
          <a:xfrm>
            <a:off x="2953406" y="1697005"/>
            <a:ext cx="7641021" cy="2677567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FA13B3-7D59-3B0A-4043-25D51A79943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842673" y="3163767"/>
            <a:ext cx="15129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8ED838-6DE2-631B-C619-94387B7FE109}"/>
              </a:ext>
            </a:extLst>
          </p:cNvPr>
          <p:cNvCxnSpPr>
            <a:cxnSpLocks/>
          </p:cNvCxnSpPr>
          <p:nvPr/>
        </p:nvCxnSpPr>
        <p:spPr>
          <a:xfrm>
            <a:off x="10301911" y="3200134"/>
            <a:ext cx="10895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E5ED8E6-9AFF-CFDB-C45B-B3E132D1847C}"/>
              </a:ext>
            </a:extLst>
          </p:cNvPr>
          <p:cNvSpPr txBox="1"/>
          <p:nvPr/>
        </p:nvSpPr>
        <p:spPr>
          <a:xfrm>
            <a:off x="1307462" y="2507982"/>
            <a:ext cx="59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/>
                <a:cs typeface="Times" panose="02020603050405020304"/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ADDC8E-52D6-0D80-8EFB-DCC7CAF48E67}"/>
                  </a:ext>
                </a:extLst>
              </p:cNvPr>
              <p:cNvSpPr txBox="1"/>
              <p:nvPr/>
            </p:nvSpPr>
            <p:spPr>
              <a:xfrm>
                <a:off x="11327742" y="2529882"/>
                <a:ext cx="550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" panose="02020603050405020304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" panose="02020603050405020304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ADDC8E-52D6-0D80-8EFB-DCC7CAF4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742" y="2529882"/>
                <a:ext cx="55071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A75A50D-EF9E-95BA-853F-FA6105D477B1}"/>
              </a:ext>
            </a:extLst>
          </p:cNvPr>
          <p:cNvSpPr txBox="1"/>
          <p:nvPr/>
        </p:nvSpPr>
        <p:spPr>
          <a:xfrm>
            <a:off x="5035358" y="1817063"/>
            <a:ext cx="40887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" panose="02020603050405020304"/>
                <a:cs typeface="Times" panose="02020603050405020304"/>
              </a:rPr>
              <a:t>Quantum Computer</a:t>
            </a:r>
            <a:r>
              <a:rPr lang="en-US" sz="3200" i="1" dirty="0">
                <a:latin typeface="Times" panose="02020603050405020304"/>
                <a:cs typeface="Times" panose="02020603050405020304"/>
              </a:rPr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A4957E-BDEF-06E0-B656-F5505032E93F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5228856" y="3163767"/>
            <a:ext cx="469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34B29F-8C60-B30C-68E8-9E135C5EAB94}"/>
              </a:ext>
            </a:extLst>
          </p:cNvPr>
          <p:cNvCxnSpPr/>
          <p:nvPr/>
        </p:nvCxnSpPr>
        <p:spPr>
          <a:xfrm>
            <a:off x="7502236" y="3165234"/>
            <a:ext cx="469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CC740A-92C4-19B8-66EF-AB2AE06816F7}"/>
              </a:ext>
            </a:extLst>
          </p:cNvPr>
          <p:cNvSpPr txBox="1"/>
          <p:nvPr/>
        </p:nvSpPr>
        <p:spPr>
          <a:xfrm>
            <a:off x="1849582" y="6274993"/>
            <a:ext cx="9570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E0FDD"/>
                </a:solidFill>
              </a:rPr>
              <a:t>M. Schuld and F. </a:t>
            </a:r>
            <a:r>
              <a:rPr lang="en-US" sz="1800" dirty="0" err="1">
                <a:solidFill>
                  <a:srgbClr val="1E0FDD"/>
                </a:solidFill>
              </a:rPr>
              <a:t>Petruccione</a:t>
            </a:r>
            <a:r>
              <a:rPr lang="en-US" sz="1800" dirty="0">
                <a:solidFill>
                  <a:srgbClr val="1E0FDD"/>
                </a:solidFill>
              </a:rPr>
              <a:t>, </a:t>
            </a:r>
            <a:r>
              <a:rPr lang="en-US" sz="1800" i="1" dirty="0">
                <a:solidFill>
                  <a:srgbClr val="1E0FDD"/>
                </a:solidFill>
              </a:rPr>
              <a:t>Machine Learning with Quantum Computers</a:t>
            </a:r>
            <a:r>
              <a:rPr lang="en-US" sz="1800" dirty="0">
                <a:solidFill>
                  <a:srgbClr val="1E0FDD"/>
                </a:solidFill>
              </a:rPr>
              <a:t>, 2nd ed. Cham, Switzerland: Springer, 2021</a:t>
            </a:r>
            <a:endParaRPr lang="en-US" dirty="0">
              <a:solidFill>
                <a:srgbClr val="1E0F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9F79D-2EFF-4D31-4B83-2D23478B5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9CAB-D9E5-E444-4781-A5B4BCB0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FEDD6-48E6-2B5F-A440-3A9496AD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930CA8D-09C5-B4D8-0E67-2A8D56899518}"/>
              </a:ext>
            </a:extLst>
          </p:cNvPr>
          <p:cNvSpPr txBox="1">
            <a:spLocks/>
          </p:cNvSpPr>
          <p:nvPr/>
        </p:nvSpPr>
        <p:spPr>
          <a:xfrm>
            <a:off x="1249681" y="6561119"/>
            <a:ext cx="10291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E0FD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Ranga</a:t>
            </a:r>
            <a:r>
              <a:rPr lang="en-US" sz="1400" dirty="0">
                <a:solidFill>
                  <a:srgbClr val="1E0FDD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</a:t>
            </a:r>
            <a:r>
              <a:rPr lang="en-US" sz="1400" dirty="0">
                <a:solidFill>
                  <a:srgbClr val="1E0FD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“Quantum Machine Learning: Exploring the Role of Data Encoding Techniques, Challenges, and Future Directions,” Nov. 01, 2021</a:t>
            </a:r>
            <a:r>
              <a:rPr lang="en-US" sz="1400" i="1" dirty="0">
                <a:solidFill>
                  <a:srgbClr val="1E0FD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US" sz="1400" dirty="0">
                <a:solidFill>
                  <a:srgbClr val="1E0FD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endParaRPr lang="en-US" sz="1400" dirty="0">
              <a:solidFill>
                <a:srgbClr val="1E0FDD"/>
              </a:solidFill>
            </a:endParaRPr>
          </a:p>
          <a:p>
            <a:endParaRPr lang="en-US" sz="1400" dirty="0">
              <a:solidFill>
                <a:srgbClr val="1E0FDD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4D37F4-56E5-0A64-51A2-43EF0FE87076}"/>
              </a:ext>
            </a:extLst>
          </p:cNvPr>
          <p:cNvSpPr txBox="1">
            <a:spLocks/>
          </p:cNvSpPr>
          <p:nvPr/>
        </p:nvSpPr>
        <p:spPr>
          <a:xfrm>
            <a:off x="1676400" y="-46939"/>
            <a:ext cx="10515600" cy="1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sz="2800" dirty="0"/>
          </a:p>
          <a:p>
            <a:r>
              <a:rPr lang="en-US" sz="2800" dirty="0">
                <a:solidFill>
                  <a:srgbClr val="1E0FDD"/>
                </a:solidFill>
              </a:rPr>
              <a:t>Quantum Encoding Techniques</a:t>
            </a:r>
          </a:p>
          <a:p>
            <a:br>
              <a:rPr lang="en-US" sz="2800" b="0" dirty="0">
                <a:solidFill>
                  <a:srgbClr val="0E7C96"/>
                </a:solidFill>
              </a:rPr>
            </a:br>
            <a:endParaRPr lang="en-US" sz="2800" b="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2350BE-25CB-551F-492A-79981D68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92" y="765176"/>
            <a:ext cx="5964382" cy="53591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DC7E91-FD8C-A8A2-8683-CC5341D64536}"/>
              </a:ext>
            </a:extLst>
          </p:cNvPr>
          <p:cNvSpPr txBox="1">
            <a:spLocks/>
          </p:cNvSpPr>
          <p:nvPr/>
        </p:nvSpPr>
        <p:spPr>
          <a:xfrm rot="16200000">
            <a:off x="-2917266" y="2882633"/>
            <a:ext cx="6858000" cy="10927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3/5 Quantum Data Encoding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7A07A7-8C4D-8018-6F2E-6831BD93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FBFCAC-1C4E-C29E-C57F-236986F67703}"/>
              </a:ext>
            </a:extLst>
          </p:cNvPr>
          <p:cNvCxnSpPr/>
          <p:nvPr/>
        </p:nvCxnSpPr>
        <p:spPr>
          <a:xfrm flipH="1">
            <a:off x="7105136" y="1297459"/>
            <a:ext cx="13221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B5059D-A4FD-0BB0-328A-6275578417F2}"/>
              </a:ext>
            </a:extLst>
          </p:cNvPr>
          <p:cNvCxnSpPr/>
          <p:nvPr/>
        </p:nvCxnSpPr>
        <p:spPr>
          <a:xfrm flipH="1">
            <a:off x="7529385" y="1644533"/>
            <a:ext cx="13221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3F89CB-314E-0E7D-8A6E-EE66AE1392BB}"/>
              </a:ext>
            </a:extLst>
          </p:cNvPr>
          <p:cNvCxnSpPr/>
          <p:nvPr/>
        </p:nvCxnSpPr>
        <p:spPr>
          <a:xfrm flipH="1">
            <a:off x="7257536" y="1997675"/>
            <a:ext cx="13221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BA965-F280-FE25-B947-045A061E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5ED5-BC0F-17B3-F25D-F06FCE12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0EFFD-6102-C92B-F1DC-AD5A5EA5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1" y="6408719"/>
            <a:ext cx="10291482" cy="365125"/>
          </a:xfrm>
        </p:spPr>
        <p:txBody>
          <a:bodyPr/>
          <a:lstStyle/>
          <a:p>
            <a:endParaRPr lang="en-US" dirty="0">
              <a:solidFill>
                <a:srgbClr val="1E0FDD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68381-335A-E2CD-F376-3FD2A62F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050" y="6364452"/>
            <a:ext cx="601963" cy="365125"/>
          </a:xfrm>
        </p:spPr>
        <p:txBody>
          <a:bodyPr/>
          <a:lstStyle/>
          <a:p>
            <a:fld id="{233C7DAE-6CCC-4FE5-AD61-345798F26AE7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07DCB7-6313-671B-2B2B-B542DB44255E}"/>
              </a:ext>
            </a:extLst>
          </p:cNvPr>
          <p:cNvSpPr txBox="1">
            <a:spLocks/>
          </p:cNvSpPr>
          <p:nvPr/>
        </p:nvSpPr>
        <p:spPr>
          <a:xfrm rot="16200000">
            <a:off x="-2878087" y="2882633"/>
            <a:ext cx="6858000" cy="10927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3/5 Quantum Data Encoding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178B4F-F62B-97A8-DE89-12C1F7B0C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88916"/>
            <a:ext cx="9628909" cy="57897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There are numerous quantum encoding techniques.  </a:t>
            </a:r>
            <a:r>
              <a:rPr lang="en-US" sz="3200" dirty="0">
                <a:ea typeface="Aptos" panose="020B0004020202020204" pitchFamily="34" charset="0"/>
              </a:rPr>
              <a:t>S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electing the appropriate one requires carefully weighing trade-offs involving: </a:t>
            </a:r>
          </a:p>
          <a:p>
            <a:pPr marL="1028700" lvl="1" indent="-571500">
              <a:lnSpc>
                <a:spcPct val="150000"/>
              </a:lnSpc>
              <a:buAutoNum type="romanLcParenBoth"/>
            </a:pPr>
            <a:r>
              <a:rPr lang="en-US" sz="2800" i="1" dirty="0"/>
              <a:t>the number of qubits required,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i="1" dirty="0"/>
              <a:t>(ii) the nature of the data itself,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i="1" dirty="0"/>
              <a:t>(iii) circuit depth (i.e., the number of quantum gates required in state preparation), and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i="1" dirty="0"/>
              <a:t>(iv) the runtime complexity for the loading process. 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04B08BC-4CCD-251A-25FA-B507064B829E}"/>
              </a:ext>
            </a:extLst>
          </p:cNvPr>
          <p:cNvSpPr txBox="1">
            <a:spLocks/>
          </p:cNvSpPr>
          <p:nvPr/>
        </p:nvSpPr>
        <p:spPr>
          <a:xfrm>
            <a:off x="1425938" y="6344414"/>
            <a:ext cx="10291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0FDD"/>
                </a:solidFill>
                <a:latin typeface="Times" panose="02020603050405020304"/>
                <a:ea typeface="Times New Roman" panose="02020603050405020304" pitchFamily="18" charset="0"/>
                <a:cs typeface="Arial" panose="020B0604020202020204" pitchFamily="34" charset="0"/>
              </a:rPr>
              <a:t>1. M. A. Khan, M. N. Aman, and B. Sikdar, “Beyond Bits: A Review of Quantum Embedding Techniques for Efficient Information Processing, 2024</a:t>
            </a:r>
            <a:endParaRPr lang="en-US" dirty="0">
              <a:solidFill>
                <a:srgbClr val="1E0FDD"/>
              </a:solidFill>
            </a:endParaRPr>
          </a:p>
          <a:p>
            <a:endParaRPr lang="en-US" dirty="0">
              <a:solidFill>
                <a:srgbClr val="1E0F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FB6F0-49FE-933B-A5BF-781411935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AF90-F264-5AC3-5D0C-E292A8C1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56BDF19-3EE0-81F2-939C-29D62CEE4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938113"/>
              </p:ext>
            </p:extLst>
          </p:nvPr>
        </p:nvGraphicFramePr>
        <p:xfrm>
          <a:off x="1585654" y="1160309"/>
          <a:ext cx="9972051" cy="3870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4017">
                  <a:extLst>
                    <a:ext uri="{9D8B030D-6E8A-4147-A177-3AD203B41FA5}">
                      <a16:colId xmlns:a16="http://schemas.microsoft.com/office/drawing/2014/main" val="1721539207"/>
                    </a:ext>
                  </a:extLst>
                </a:gridCol>
                <a:gridCol w="3324017">
                  <a:extLst>
                    <a:ext uri="{9D8B030D-6E8A-4147-A177-3AD203B41FA5}">
                      <a16:colId xmlns:a16="http://schemas.microsoft.com/office/drawing/2014/main" val="3728216469"/>
                    </a:ext>
                  </a:extLst>
                </a:gridCol>
                <a:gridCol w="3324017">
                  <a:extLst>
                    <a:ext uri="{9D8B030D-6E8A-4147-A177-3AD203B41FA5}">
                      <a16:colId xmlns:a16="http://schemas.microsoft.com/office/drawing/2014/main" val="15904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Encoding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# Qubits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Runtime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8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Basis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O(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1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Amplitude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Log 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O(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)/ O(log(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28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Qsample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O(2 </a:t>
                      </a:r>
                      <a:r>
                        <a:rPr lang="en-US" sz="2000" baseline="30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)/O(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08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Angel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O(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7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QuAM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Encoding</a:t>
                      </a:r>
                      <a:endParaRPr lang="en-US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O(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9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QRAM Encoding</a:t>
                      </a:r>
                      <a:endParaRPr lang="en-US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[Log (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)]+l</a:t>
                      </a:r>
                      <a:endParaRPr lang="en-US" sz="2000" i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O(log 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Superdense Encoding</a:t>
                      </a:r>
                      <a:endParaRPr lang="en-US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 qubits (entangled pair) per 2 classical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8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Hamiltonian Encoding</a:t>
                      </a:r>
                      <a:endParaRPr lang="en-US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Log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O(MN)/O( log(</a:t>
                      </a:r>
                      <a:r>
                        <a:rPr lang="en-US" sz="20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MN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8367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427DE-7690-DBC4-C3FA-175BBDEE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238821-9B15-6241-1FB7-46480A70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8461"/>
            <a:ext cx="10515600" cy="815181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</a:rPr>
              <a:t>Qubit Requirements</a:t>
            </a:r>
            <a:r>
              <a:rPr lang="ar-S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</a:rPr>
              <a:t>and Runtime Complexity </a:t>
            </a:r>
            <a:endParaRPr lang="en-US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4F6C6D-CFC5-5A3D-97DF-759C75C157B2}"/>
              </a:ext>
            </a:extLst>
          </p:cNvPr>
          <p:cNvSpPr txBox="1">
            <a:spLocks/>
          </p:cNvSpPr>
          <p:nvPr/>
        </p:nvSpPr>
        <p:spPr>
          <a:xfrm>
            <a:off x="1425938" y="6344414"/>
            <a:ext cx="10291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E0FDD"/>
                </a:solidFill>
                <a:latin typeface="Times" panose="02020603050405020304"/>
                <a:ea typeface="Times New Roman" panose="02020603050405020304" pitchFamily="18" charset="0"/>
                <a:cs typeface="Arial" panose="020B0604020202020204" pitchFamily="34" charset="0"/>
              </a:rPr>
              <a:t>1. M. A. Khan, M. N. Aman, and B. Sikdar, “Beyond Bits: A Review of Quantum Embedding Techniques for Efficient Information Processing, 2024</a:t>
            </a:r>
            <a:endParaRPr lang="en-US" dirty="0">
              <a:solidFill>
                <a:srgbClr val="1E0FDD"/>
              </a:solidFill>
            </a:endParaRPr>
          </a:p>
          <a:p>
            <a:endParaRPr lang="en-US" dirty="0">
              <a:solidFill>
                <a:srgbClr val="1E0FDD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24F312-F754-06B4-55E1-482C8BD3E63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494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sz="3600" b="0" dirty="0">
              <a:solidFill>
                <a:srgbClr val="0E7C9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574AB-C55D-1C3D-8167-8D4AA624CD51}"/>
              </a:ext>
            </a:extLst>
          </p:cNvPr>
          <p:cNvSpPr txBox="1"/>
          <p:nvPr/>
        </p:nvSpPr>
        <p:spPr>
          <a:xfrm>
            <a:off x="1585654" y="5374695"/>
            <a:ext cx="10379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Runtime column: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number of inputs or datapoints,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number of features of each datapoint.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E3AF7-339A-2EEA-CD17-683955932C2E}"/>
              </a:ext>
            </a:extLst>
          </p:cNvPr>
          <p:cNvSpPr txBox="1">
            <a:spLocks/>
          </p:cNvSpPr>
          <p:nvPr/>
        </p:nvSpPr>
        <p:spPr>
          <a:xfrm rot="16200000">
            <a:off x="-2815553" y="2882633"/>
            <a:ext cx="6858000" cy="10927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3/5 Quantum Data Encoding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65DED-F16B-C069-FA80-79294AB1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42889-EE62-B824-36BB-2B091AA7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34D0-294E-92C4-155A-CF3EEB5F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A68B50-7F3B-A888-C8B8-217705E2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1" y="6408719"/>
            <a:ext cx="10291482" cy="365125"/>
          </a:xfrm>
        </p:spPr>
        <p:txBody>
          <a:bodyPr/>
          <a:lstStyle/>
          <a:p>
            <a:endParaRPr lang="en-US" dirty="0">
              <a:solidFill>
                <a:srgbClr val="1E0FD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9B5E0-B6AD-465D-73B4-861FB555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4AF804C-8AC9-B023-8BB0-089C9AD52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043931"/>
              </p:ext>
            </p:extLst>
          </p:nvPr>
        </p:nvGraphicFramePr>
        <p:xfrm>
          <a:off x="1512806" y="-93518"/>
          <a:ext cx="11180944" cy="813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113">
                  <a:extLst>
                    <a:ext uri="{9D8B030D-6E8A-4147-A177-3AD203B41FA5}">
                      <a16:colId xmlns:a16="http://schemas.microsoft.com/office/drawing/2014/main" val="1721539207"/>
                    </a:ext>
                  </a:extLst>
                </a:gridCol>
                <a:gridCol w="3143115">
                  <a:extLst>
                    <a:ext uri="{9D8B030D-6E8A-4147-A177-3AD203B41FA5}">
                      <a16:colId xmlns:a16="http://schemas.microsoft.com/office/drawing/2014/main" val="3728216469"/>
                    </a:ext>
                  </a:extLst>
                </a:gridCol>
                <a:gridCol w="7408716">
                  <a:extLst>
                    <a:ext uri="{9D8B030D-6E8A-4147-A177-3AD203B41FA5}">
                      <a16:colId xmlns:a16="http://schemas.microsoft.com/office/drawing/2014/main" val="15904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Encoding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8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Basis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Arithmetic computations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1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Amplitude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Harrow, Hassidim, and Lloyd (HHL)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K-Nearest Neighbor (QKNN) algorithms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Satellite Images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28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Qsample</a:t>
                      </a:r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Probabilistic QML models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Bayesian Networks.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Boltzmann machines (QBMs)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08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Angel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error handling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image processing (QIMP)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Neural Networks (QNN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7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QuAM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 Encoding</a:t>
                      </a:r>
                      <a:endParaRPr lang="en-US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Shor’s algorithm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Grover’s algorithm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hologrphy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9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QRAM Encoding</a:t>
                      </a:r>
                      <a:endParaRPr lang="en-US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Quntum database research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cryptography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Eigenvalues processing in HHL algorithm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Telecommunications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Superdense Encoding</a:t>
                      </a:r>
                      <a:endParaRPr lang="en-US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communication networks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secure direct communication (QSDC)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8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Hamiltonian Encoding</a:t>
                      </a:r>
                      <a:endParaRPr lang="en-US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Hybrid factoring algorithm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Adiabatic quantum computation (ADC)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Quantum tomography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8367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A1FC60-F309-14E0-8E9A-F19555B60F9D}"/>
              </a:ext>
            </a:extLst>
          </p:cNvPr>
          <p:cNvSpPr txBox="1">
            <a:spLocks/>
          </p:cNvSpPr>
          <p:nvPr/>
        </p:nvSpPr>
        <p:spPr>
          <a:xfrm rot="16200000">
            <a:off x="-2860250" y="2882633"/>
            <a:ext cx="6858000" cy="10927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3/5 Quantum Data Encoding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0A65-9C66-8E48-3375-95F9A7305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E2C-3577-9388-E364-92B40DFE7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61" y="119879"/>
            <a:ext cx="3602356" cy="5179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Feature Map (Data Encoding)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DCD39C2F-0BA5-0102-D5AD-19FD087F171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 bwMode="auto">
              <a:xfrm>
                <a:off x="3879667" y="1132623"/>
                <a:ext cx="7893572" cy="5605498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342900" indent="-3429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To map classical data onto a quantum circuit, the real feature vector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 must be embedded in a quantum state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algn="just">
                  <a:lnSpc>
                    <a:spcPct val="120000"/>
                  </a:lnSpc>
                </a:pPr>
                <a:endParaRPr lang="en-US" sz="2000" dirty="0"/>
              </a:p>
              <a:p>
                <a:pPr algn="just">
                  <a:lnSpc>
                    <a:spcPct val="120000"/>
                  </a:lnSpc>
                </a:pPr>
                <a:endParaRPr lang="en-US" sz="2000" dirty="0"/>
              </a:p>
              <a:p>
                <a:pPr algn="just">
                  <a:lnSpc>
                    <a:spcPct val="120000"/>
                  </a:lnSpc>
                </a:pPr>
                <a:endParaRPr lang="en-US" sz="2000" dirty="0"/>
              </a:p>
              <a:p>
                <a:pPr marL="342900" indent="-3429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encoding parameter is a parameterized operator that encodes data into quantum states for processing by quantum machine learning algorithms </a:t>
                </a:r>
              </a:p>
              <a:p>
                <a:pPr marL="342900" indent="-3429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encoding determines how many qubits are required.</a:t>
                </a:r>
              </a:p>
              <a:p>
                <a:pPr marL="342900" indent="-3429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It has direct consequences for the efficiency and performance of quantum algorithms.</a:t>
                </a:r>
              </a:p>
              <a:p>
                <a:pPr marL="342900" indent="-3429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algn="l">
                  <a:lnSpc>
                    <a:spcPct val="12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DCD39C2F-0BA5-0102-D5AD-19FD087F1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 bwMode="auto">
              <a:xfrm>
                <a:off x="3879667" y="1132623"/>
                <a:ext cx="7893572" cy="5605498"/>
              </a:xfrm>
              <a:prstGeom prst="rect">
                <a:avLst/>
              </a:prstGeom>
              <a:blipFill>
                <a:blip r:embed="rId2"/>
                <a:stretch>
                  <a:fillRect l="-695" t="-8161" r="-849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B1BC7DB-7507-344B-5D75-DE21D8D37A55}"/>
              </a:ext>
            </a:extLst>
          </p:cNvPr>
          <p:cNvGrpSpPr/>
          <p:nvPr/>
        </p:nvGrpSpPr>
        <p:grpSpPr>
          <a:xfrm>
            <a:off x="4439878" y="2293070"/>
            <a:ext cx="7585375" cy="1052467"/>
            <a:chOff x="4439878" y="789653"/>
            <a:chExt cx="7490063" cy="10524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FBCDDF-3590-922B-441B-A325FB3F38F8}"/>
                </a:ext>
              </a:extLst>
            </p:cNvPr>
            <p:cNvSpPr txBox="1"/>
            <p:nvPr/>
          </p:nvSpPr>
          <p:spPr>
            <a:xfrm>
              <a:off x="4439878" y="1407953"/>
              <a:ext cx="1618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Encoded state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45D3ED-6280-C2ED-C67A-D7EE3E611B75}"/>
                </a:ext>
              </a:extLst>
            </p:cNvPr>
            <p:cNvSpPr txBox="1"/>
            <p:nvPr/>
          </p:nvSpPr>
          <p:spPr>
            <a:xfrm>
              <a:off x="6566939" y="1407953"/>
              <a:ext cx="2005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Encoding operator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01BB49C-3E1A-37C7-0244-70653D6D70E6}"/>
                    </a:ext>
                  </a:extLst>
                </p:cNvPr>
                <p:cNvSpPr txBox="1"/>
                <p:nvPr/>
              </p:nvSpPr>
              <p:spPr>
                <a:xfrm flipH="1">
                  <a:off x="8947193" y="1467530"/>
                  <a:ext cx="2982748" cy="374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Initial state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/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01BB49C-3E1A-37C7-0244-70653D6D7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947193" y="1467530"/>
                  <a:ext cx="2982748" cy="374590"/>
                </a:xfrm>
                <a:prstGeom prst="rect">
                  <a:avLst/>
                </a:prstGeom>
                <a:blipFill>
                  <a:blip r:embed="rId3"/>
                  <a:stretch>
                    <a:fillRect l="-1613" t="-118033" b="-185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1326F3-2A1A-0B9F-C08D-8231FC659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2653" y="844840"/>
              <a:ext cx="475938" cy="5631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82102A-0A9C-5D36-2F90-9E28758CBD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9989" y="844840"/>
              <a:ext cx="212450" cy="6567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4D7412-37DC-1C79-DCB6-0A13258770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0040" y="789653"/>
              <a:ext cx="1747161" cy="7215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DB19D8-1699-699F-53F6-8E055B15EBD0}"/>
              </a:ext>
            </a:extLst>
          </p:cNvPr>
          <p:cNvSpPr txBox="1"/>
          <p:nvPr/>
        </p:nvSpPr>
        <p:spPr>
          <a:xfrm>
            <a:off x="8094471" y="65172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FDD"/>
                </a:solidFill>
              </a:rPr>
              <a:t>Prepared by Dr. Marwa , Nile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B6B352-5C08-172F-1675-921F8DC0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E42F17-0953-5B97-4FCE-249498B4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87A7B3-EFDC-3475-CFB2-CCAD4C66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B687-3583-BF02-F8D5-136B2747F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F4C7AA5-AE2C-8F52-D876-56CD7640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21" y="-1617401"/>
            <a:ext cx="10918209" cy="2387600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Basis Encoding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8B2A4C-7213-0C13-6E7E-A4FD3EE5B622}"/>
              </a:ext>
            </a:extLst>
          </p:cNvPr>
          <p:cNvCxnSpPr/>
          <p:nvPr/>
        </p:nvCxnSpPr>
        <p:spPr>
          <a:xfrm>
            <a:off x="0" y="910563"/>
            <a:ext cx="54362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4F10ED-599D-B69E-1D8F-CF1DA7B81D00}"/>
                  </a:ext>
                </a:extLst>
              </p:cNvPr>
              <p:cNvSpPr txBox="1"/>
              <p:nvPr/>
            </p:nvSpPr>
            <p:spPr>
              <a:xfrm>
                <a:off x="79382" y="1001797"/>
                <a:ext cx="11832222" cy="448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Basis encoding encodes a classical </a:t>
                </a:r>
                <a:r>
                  <a:rPr lang="en-US" sz="2000" i="1" dirty="0"/>
                  <a:t>P</a:t>
                </a:r>
                <a:r>
                  <a:rPr lang="en-US" sz="2000" dirty="0"/>
                  <a:t>-bit string into a computational basis state of a </a:t>
                </a:r>
                <a:r>
                  <a:rPr lang="en-US" sz="2000" i="1" dirty="0"/>
                  <a:t>P</a:t>
                </a:r>
                <a:r>
                  <a:rPr lang="en-US" sz="2000" dirty="0"/>
                  <a:t>-qubit system.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Each feature is represented by  a </a:t>
                </a:r>
                <a:r>
                  <a:rPr lang="en-US" sz="2000" i="1" dirty="0"/>
                  <a:t>P</a:t>
                </a:r>
                <a:r>
                  <a:rPr lang="en-US" sz="2000" dirty="0"/>
                  <a:t>-bit string.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single feature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mapped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dimensional feature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is mapped to a quantum state as the superposition of all the computational basis states describing the features of that vector: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4F10ED-599D-B69E-1D8F-CF1DA7B8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2" y="1001797"/>
                <a:ext cx="11832222" cy="4480586"/>
              </a:xfrm>
              <a:prstGeom prst="rect">
                <a:avLst/>
              </a:prstGeom>
              <a:blipFill>
                <a:blip r:embed="rId3"/>
                <a:stretch>
                  <a:fillRect l="-464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24E0FA1-3589-44B7-C608-93DF08C78A07}"/>
              </a:ext>
            </a:extLst>
          </p:cNvPr>
          <p:cNvGrpSpPr/>
          <p:nvPr/>
        </p:nvGrpSpPr>
        <p:grpSpPr>
          <a:xfrm>
            <a:off x="5525829" y="4677951"/>
            <a:ext cx="7429490" cy="1791329"/>
            <a:chOff x="7748581" y="3352035"/>
            <a:chExt cx="8687123" cy="22012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B9CF229-714E-3E04-5F37-A34B2A8FA0E2}"/>
                </a:ext>
              </a:extLst>
            </p:cNvPr>
            <p:cNvGrpSpPr/>
            <p:nvPr/>
          </p:nvGrpSpPr>
          <p:grpSpPr>
            <a:xfrm>
              <a:off x="7748581" y="3352035"/>
              <a:ext cx="3504991" cy="2201257"/>
              <a:chOff x="6096000" y="2312101"/>
              <a:chExt cx="3781313" cy="2293103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71E05FD-A59D-B5B5-3C2A-BBAEC16ABA91}"/>
                  </a:ext>
                </a:extLst>
              </p:cNvPr>
              <p:cNvGrpSpPr/>
              <p:nvPr/>
            </p:nvGrpSpPr>
            <p:grpSpPr>
              <a:xfrm>
                <a:off x="6096000" y="2312101"/>
                <a:ext cx="3781313" cy="2293103"/>
                <a:chOff x="1149928" y="2245895"/>
                <a:chExt cx="4214344" cy="2610460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7255F45D-A3D5-4D31-7C2B-06D480AB7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49928" y="2245895"/>
                  <a:ext cx="4214344" cy="261046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8CCC8840-F2C7-FCAD-7793-9CF12FB835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59931" y="3740204"/>
                    <a:ext cx="92520" cy="13608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8CCC8840-F2C7-FCAD-7793-9CF12FB83511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2571456" y="3648612"/>
                      <a:ext cx="268965" cy="3187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6D131CE5-405F-2175-7531-BCA9885409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8891" y="3038204"/>
                    <a:ext cx="360" cy="14868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6D131CE5-405F-2175-7531-BCA988540993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815891" y="2946264"/>
                      <a:ext cx="126000" cy="3320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BFBED91D-2077-DD43-D8F7-14CEFCCF67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79662" y="3993136"/>
                    <a:ext cx="43919" cy="12636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BFBED91D-2077-DD43-D8F7-14CEFCCF67C0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891319" y="3901381"/>
                      <a:ext cx="220100" cy="30934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3529DB3-069D-377B-BCB6-E3F3DCD45270}"/>
                  </a:ext>
                </a:extLst>
              </p:cNvPr>
              <p:cNvSpPr/>
              <p:nvPr/>
            </p:nvSpPr>
            <p:spPr>
              <a:xfrm flipH="1">
                <a:off x="8991600" y="3413761"/>
                <a:ext cx="76201" cy="9143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E2C7FF8-1537-201F-367C-CC2A7C9E4A68}"/>
                  </a:ext>
                </a:extLst>
              </p:cNvPr>
              <p:cNvSpPr/>
              <p:nvPr/>
            </p:nvSpPr>
            <p:spPr>
              <a:xfrm>
                <a:off x="7269419" y="2993854"/>
                <a:ext cx="247672" cy="264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9F51971-8F58-7F9D-A1B8-F8E7026CE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7422"/>
            <a:stretch>
              <a:fillRect/>
            </a:stretch>
          </p:blipFill>
          <p:spPr>
            <a:xfrm>
              <a:off x="11341451" y="3565311"/>
              <a:ext cx="1998465" cy="18644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AFD2180-0FDC-1A75-B578-8129600E1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7422"/>
            <a:stretch>
              <a:fillRect/>
            </a:stretch>
          </p:blipFill>
          <p:spPr>
            <a:xfrm>
              <a:off x="13534345" y="3544572"/>
              <a:ext cx="2020698" cy="1885197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B14CEE6-90F9-8B9C-9BD2-1D826701ABC1}"/>
                    </a:ext>
                  </a:extLst>
                </p:cNvPr>
                <p:cNvSpPr txBox="1"/>
                <p:nvPr/>
              </p:nvSpPr>
              <p:spPr>
                <a:xfrm>
                  <a:off x="10341792" y="4297459"/>
                  <a:ext cx="6093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B14CEE6-90F9-8B9C-9BD2-1D826701A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1792" y="4297459"/>
                  <a:ext cx="609391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967598-0818-49A3-1DA2-66268C53A9C6}"/>
                  </a:ext>
                </a:extLst>
              </p:cNvPr>
              <p:cNvSpPr txBox="1"/>
              <p:nvPr/>
            </p:nvSpPr>
            <p:spPr>
              <a:xfrm>
                <a:off x="324904" y="4157180"/>
                <a:ext cx="5581276" cy="257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Example</a:t>
                </a:r>
                <a:r>
                  <a:rPr lang="en-US" sz="20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and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</m:d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Using the binary representation of the number from 0 to 2 requires </a:t>
                </a:r>
                <a:r>
                  <a:rPr lang="en-US" sz="2000" b="1" dirty="0"/>
                  <a:t>2 bits, </a:t>
                </a:r>
                <a:r>
                  <a:rPr lang="en-US" sz="2000" dirty="0"/>
                  <a:t>so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computational basis: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000" dirty="0"/>
                  <a:t>0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0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967598-0818-49A3-1DA2-66268C53A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4" y="4157180"/>
                <a:ext cx="5581276" cy="2572884"/>
              </a:xfrm>
              <a:prstGeom prst="rect">
                <a:avLst/>
              </a:prstGeom>
              <a:blipFill>
                <a:blip r:embed="rId13"/>
                <a:stretch>
                  <a:fillRect l="-5677" t="-15166" r="-3166" b="-2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EF5A3FB-4757-5066-B161-28CAAF09CD7F}"/>
              </a:ext>
            </a:extLst>
          </p:cNvPr>
          <p:cNvSpPr txBox="1"/>
          <p:nvPr/>
        </p:nvSpPr>
        <p:spPr>
          <a:xfrm>
            <a:off x="8094471" y="65172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FDD"/>
                </a:solidFill>
              </a:rPr>
              <a:t>Prepared by Dr. Marwa , Nile University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59327-1B83-D969-D051-14E8185E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E9770-3ECA-C58A-5AA4-36B1199A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AC84-2A9D-0C7D-E853-2A62E4A9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43DE3-69CA-B556-805A-3F88CA1C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5D32E08-1620-15E4-A4A7-C37A8D8D900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2521" y="948141"/>
                <a:ext cx="11371319" cy="1655762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It associates classical information such as a real vector with quantum amplitudes.</a:t>
                </a:r>
              </a:p>
              <a:p>
                <a:pPr algn="just">
                  <a:lnSpc>
                    <a:spcPct val="100000"/>
                  </a:lnSpc>
                </a:pPr>
                <a:endParaRPr lang="en-US" sz="2000" dirty="0"/>
              </a:p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It encodes a real or complex valued input vector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into the amplitudes of a quantum state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b="0" i="0" dirty="0">
                    <a:latin typeface="+mj-lt"/>
                  </a:rPr>
                  <a:t>,</a:t>
                </a:r>
              </a:p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, (Padding: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i="0" dirty="0">
                    <a:latin typeface="+mj-lt"/>
                  </a:rPr>
                  <a:t>for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…</m:t>
                            </m:r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00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Benefit:</a:t>
                </a:r>
                <a:r>
                  <a:rPr lang="en-US" sz="2000" dirty="0"/>
                  <a:t> You can encode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features in just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dirty="0"/>
                  <a:t> qubits,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000" dirty="0"/>
                  <a:t>.</a:t>
                </a:r>
              </a:p>
              <a:p>
                <a:pPr algn="l">
                  <a:lnSpc>
                    <a:spcPct val="100000"/>
                  </a:lnSpc>
                </a:pPr>
                <a:endParaRPr lang="en-US" sz="2000" dirty="0"/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It requires arbitrary state preparation.</a:t>
                </a:r>
              </a:p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Note that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has to be first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normalized</a:t>
                </a:r>
                <a:r>
                  <a:rPr lang="en-US" sz="2000" dirty="0"/>
                  <a:t> as per the condition imposed by quantum mechanics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2000" b="0" i="0" dirty="0">
                    <a:latin typeface="+mj-lt"/>
                  </a:rPr>
                  <a:t> then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padded with zeros </a:t>
                </a:r>
                <a:r>
                  <a:rPr lang="en-US" sz="2000" dirty="0"/>
                  <a:t>to a dimension that is a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power of 2.</a:t>
                </a:r>
                <a:r>
                  <a:rPr lang="en-US" sz="20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5D32E08-1620-15E4-A4A7-C37A8D8D9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2521" y="948141"/>
                <a:ext cx="11371319" cy="1655762"/>
              </a:xfrm>
              <a:blipFill>
                <a:blip r:embed="rId3"/>
                <a:stretch>
                  <a:fillRect l="-483" t="-2214" r="-536" b="-259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185DBCF0-E9D4-E385-C43A-674A08B78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21" y="-1617401"/>
            <a:ext cx="10918209" cy="2387600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Amplitude Encoding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0CF8F1-4DD4-29C2-3D64-A3BA0194E14A}"/>
              </a:ext>
            </a:extLst>
          </p:cNvPr>
          <p:cNvCxnSpPr/>
          <p:nvPr/>
        </p:nvCxnSpPr>
        <p:spPr>
          <a:xfrm>
            <a:off x="0" y="898037"/>
            <a:ext cx="54362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EB2431-432A-8452-E464-022401307A5E}"/>
              </a:ext>
            </a:extLst>
          </p:cNvPr>
          <p:cNvSpPr txBox="1"/>
          <p:nvPr/>
        </p:nvSpPr>
        <p:spPr>
          <a:xfrm>
            <a:off x="8094471" y="65172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FDD"/>
                </a:solidFill>
              </a:rPr>
              <a:t>Prepared by Dr. Marwa , Nile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FCA6-2BA0-B993-2D75-C795D678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09364-31D3-57C1-9CEE-D05C961B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E5811-F61B-EF5F-114D-DC2800B6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4BAC6-8626-4000-3028-5D56EB649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3C6F128-D9FA-784B-A117-38624D5F4774}"/>
              </a:ext>
            </a:extLst>
          </p:cNvPr>
          <p:cNvSpPr txBox="1"/>
          <p:nvPr/>
        </p:nvSpPr>
        <p:spPr>
          <a:xfrm>
            <a:off x="5364271" y="5805437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BECFE2-56E2-7B93-50D3-117AF12B2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21" y="-1617401"/>
            <a:ext cx="10918209" cy="2387600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Amplitude Encoding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4B7A7D-103B-2D48-F11F-1409A9AC4FF7}"/>
              </a:ext>
            </a:extLst>
          </p:cNvPr>
          <p:cNvCxnSpPr/>
          <p:nvPr/>
        </p:nvCxnSpPr>
        <p:spPr>
          <a:xfrm>
            <a:off x="0" y="948141"/>
            <a:ext cx="54362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E4E12A07-AB44-A307-FCAD-9CB45D5774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775" y="1360767"/>
                <a:ext cx="10867011" cy="1655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Example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316228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948683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E4E12A07-AB44-A307-FCAD-9CB45D577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5" y="1360767"/>
                <a:ext cx="10867011" cy="1655762"/>
              </a:xfrm>
              <a:prstGeom prst="rect">
                <a:avLst/>
              </a:prstGeom>
              <a:blipFill>
                <a:blip r:embed="rId3"/>
                <a:stretch>
                  <a:fillRect l="-898" t="-11397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B3FA61B-FF53-FECC-BCCC-002C4FE1CCA2}"/>
              </a:ext>
            </a:extLst>
          </p:cNvPr>
          <p:cNvGrpSpPr/>
          <p:nvPr/>
        </p:nvGrpSpPr>
        <p:grpSpPr>
          <a:xfrm>
            <a:off x="721291" y="2843205"/>
            <a:ext cx="4872416" cy="3431569"/>
            <a:chOff x="1139094" y="2337165"/>
            <a:chExt cx="4214344" cy="26104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1F8888-E356-5848-C7F8-24A7E3902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094" y="2337165"/>
              <a:ext cx="4214344" cy="261046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E5826A-BEE5-E6AD-A5F8-8C2F8E85A359}"/>
                    </a:ext>
                  </a:extLst>
                </p14:cNvPr>
                <p14:cNvContentPartPr/>
                <p14:nvPr/>
              </p14:nvContentPartPr>
              <p14:xfrm>
                <a:off x="2659931" y="3740204"/>
                <a:ext cx="92520" cy="136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E5826A-BEE5-E6AD-A5F8-8C2F8E85A3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96931" y="3677564"/>
                  <a:ext cx="218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995738-4C1C-B8B2-C961-CBF8EDBAB3E2}"/>
                    </a:ext>
                  </a:extLst>
                </p14:cNvPr>
                <p14:cNvContentPartPr/>
                <p14:nvPr/>
              </p14:nvContentPartPr>
              <p14:xfrm>
                <a:off x="3878891" y="3038204"/>
                <a:ext cx="360" cy="148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995738-4C1C-B8B2-C961-CBF8EDBAB3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16251" y="2975564"/>
                  <a:ext cx="126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08DBEF-5F42-D01E-B522-0FBD93D65F05}"/>
                    </a:ext>
                  </a:extLst>
                </p14:cNvPr>
                <p14:cNvContentPartPr/>
                <p14:nvPr/>
              </p14:nvContentPartPr>
              <p14:xfrm>
                <a:off x="3962051" y="4029644"/>
                <a:ext cx="43920" cy="12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08DBEF-5F42-D01E-B522-0FBD93D65F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99411" y="3967004"/>
                  <a:ext cx="16956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E41507-0D5C-2A78-4D7A-421C82017B57}"/>
                  </a:ext>
                </a:extLst>
              </p14:cNvPr>
              <p14:cNvContentPartPr/>
              <p14:nvPr/>
            </p14:nvContentPartPr>
            <p14:xfrm>
              <a:off x="5499971" y="656728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E41507-0D5C-2A78-4D7A-421C82017B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7331" y="6504284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EEA1FD2-5A8B-5758-953C-5C38759D8C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3969" y="2407425"/>
            <a:ext cx="4159464" cy="38673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3A6C745-BE4E-028B-1B4C-E3CBB59CBDCA}"/>
              </a:ext>
            </a:extLst>
          </p:cNvPr>
          <p:cNvSpPr/>
          <p:nvPr/>
        </p:nvSpPr>
        <p:spPr>
          <a:xfrm>
            <a:off x="8273071" y="5940339"/>
            <a:ext cx="119922" cy="1311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770AD-DBF6-ECD0-5928-844A17275C27}"/>
              </a:ext>
            </a:extLst>
          </p:cNvPr>
          <p:cNvSpPr txBox="1"/>
          <p:nvPr/>
        </p:nvSpPr>
        <p:spPr>
          <a:xfrm>
            <a:off x="8094471" y="65172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FDD"/>
                </a:solidFill>
              </a:rPr>
              <a:t>Prepared by Dr. Marwa , Nile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321CC-D245-4BCB-A504-786F7813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225B5-FAFC-3251-C9D0-3EE0DB45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AE53D-2300-A86D-FD93-4FEBEE64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6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F0FF7-5F72-A8A5-D7CA-1B2FAE99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372E-EB1A-1341-29EC-CAF5F652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CE750A6-BBCC-2515-D5AD-38DE2DB3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412876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br>
              <a:rPr lang="ar-SA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ar-SA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AutoShape 2" descr="Image of ">
            <a:extLst>
              <a:ext uri="{FF2B5EF4-FFF2-40B4-BE49-F238E27FC236}">
                <a16:creationId xmlns:a16="http://schemas.microsoft.com/office/drawing/2014/main" id="{E46B24AA-CF2B-B78A-7E37-DE768F7AF1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BE3A05D-3F25-04C4-0DBF-06C456EA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62"/>
            <a:ext cx="3576205" cy="3370153"/>
          </a:xfrm>
          <a:prstGeom prst="rect">
            <a:avLst/>
          </a:prstGeom>
          <a:solidFill>
            <a:srgbClr val="19739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endParaRPr lang="en-US" sz="2400" b="1" dirty="0">
              <a:ln/>
              <a:solidFill>
                <a:schemeClr val="bg1"/>
              </a:solidFill>
              <a:latin typeface="Times" pitchFamily="18" charset="0"/>
            </a:endParaRPr>
          </a:p>
          <a:p>
            <a:pPr algn="ctr" rtl="1">
              <a:spcBef>
                <a:spcPct val="50000"/>
              </a:spcBef>
            </a:pPr>
            <a:endParaRPr lang="en-US" sz="2400" b="1" dirty="0">
              <a:ln/>
              <a:solidFill>
                <a:schemeClr val="bg1"/>
              </a:solidFill>
              <a:latin typeface="Times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GB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Contents</a:t>
            </a:r>
            <a:endParaRPr lang="en-GB" sz="5400" b="1" dirty="0">
              <a:ln/>
              <a:solidFill>
                <a:schemeClr val="bg1"/>
              </a:solidFill>
              <a:latin typeface="Times" pitchFamily="18" charset="0"/>
            </a:endParaRPr>
          </a:p>
          <a:p>
            <a:pPr algn="ctr" rtl="1">
              <a:spcBef>
                <a:spcPct val="50000"/>
              </a:spcBef>
            </a:pPr>
            <a:endParaRPr lang="en-US" sz="2400" b="1" dirty="0">
              <a:ln/>
              <a:solidFill>
                <a:schemeClr val="bg1"/>
              </a:solidFill>
              <a:latin typeface="Times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n/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69B7E-B139-ED41-CECC-4A12692412C6}"/>
              </a:ext>
            </a:extLst>
          </p:cNvPr>
          <p:cNvSpPr txBox="1"/>
          <p:nvPr/>
        </p:nvSpPr>
        <p:spPr>
          <a:xfrm>
            <a:off x="3948545" y="141414"/>
            <a:ext cx="8130469" cy="640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Classical Machine Learning 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Machine Learning (QML)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Quantum Data Encoding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Example: </a:t>
            </a:r>
            <a:r>
              <a:rPr lang="en-US" sz="32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Representation of a time series signal (Audio) on A Quantum Computer</a:t>
            </a: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Machine learning Methods (QNN)</a:t>
            </a:r>
            <a:endParaRPr lang="en-US" sz="3200" dirty="0">
              <a:solidFill>
                <a:schemeClr val="tx1"/>
              </a:solidFill>
              <a:latin typeface="Times" panose="02020603050405020304"/>
              <a:cs typeface="Times" panose="02020603050405020304"/>
            </a:endParaRPr>
          </a:p>
          <a:p>
            <a:pPr>
              <a:lnSpc>
                <a:spcPct val="150000"/>
              </a:lnSpc>
              <a:defRPr/>
            </a:pPr>
            <a:endParaRPr lang="en-US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3B98C-EE54-6A8B-2B83-31ACEC3C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05915"/>
            <a:ext cx="3576205" cy="35689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D339B-FB4A-8B7E-63EB-19E44F02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EAFFF6-72C2-C5B2-339F-46893129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824F5-3637-7614-BC25-305717302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2E32F87-A549-3A2E-803C-E3FF9D70745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58048" y="1710592"/>
                <a:ext cx="10867011" cy="165576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Example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=(0.1, −0.6, 1)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0.073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0.438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0.73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2E32F87-A549-3A2E-803C-E3FF9D707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8048" y="1710592"/>
                <a:ext cx="10867011" cy="1655762"/>
              </a:xfrm>
              <a:blipFill>
                <a:blip r:embed="rId3"/>
                <a:stretch>
                  <a:fillRect l="-841" t="-11439" b="-7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2C021-C28F-3DF3-7641-306BFBEEB845}"/>
              </a:ext>
            </a:extLst>
          </p:cNvPr>
          <p:cNvCxnSpPr>
            <a:cxnSpLocks/>
          </p:cNvCxnSpPr>
          <p:nvPr/>
        </p:nvCxnSpPr>
        <p:spPr>
          <a:xfrm flipV="1">
            <a:off x="1318271" y="2538473"/>
            <a:ext cx="0" cy="89052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E31E6EB-FBC3-3CFF-28E1-68CC82E81512}"/>
              </a:ext>
            </a:extLst>
          </p:cNvPr>
          <p:cNvSpPr txBox="1"/>
          <p:nvPr/>
        </p:nvSpPr>
        <p:spPr>
          <a:xfrm>
            <a:off x="5364271" y="5805437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8C765E2-2E78-167E-36C8-7FC904201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21" y="-1617401"/>
            <a:ext cx="10918209" cy="2387600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Amplitude Encoding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DFF75-C52F-B513-D0F2-8061064CB97B}"/>
              </a:ext>
            </a:extLst>
          </p:cNvPr>
          <p:cNvCxnSpPr/>
          <p:nvPr/>
        </p:nvCxnSpPr>
        <p:spPr>
          <a:xfrm>
            <a:off x="0" y="948141"/>
            <a:ext cx="54362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F11F67-0528-1638-A687-CC391460BFF4}"/>
                  </a:ext>
                </a:extLst>
              </p:cNvPr>
              <p:cNvSpPr txBox="1"/>
              <p:nvPr/>
            </p:nvSpPr>
            <p:spPr>
              <a:xfrm>
                <a:off x="937667" y="3491647"/>
                <a:ext cx="63733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is represented by a quantum state of </a:t>
                </a:r>
                <a:r>
                  <a:rPr lang="en-US" sz="2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sz="2400" dirty="0"/>
                  <a:t> qubits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F11F67-0528-1638-A687-CC391460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67" y="3491647"/>
                <a:ext cx="6373348" cy="830997"/>
              </a:xfrm>
              <a:prstGeom prst="rect">
                <a:avLst/>
              </a:prstGeom>
              <a:blipFill>
                <a:blip r:embed="rId4"/>
                <a:stretch>
                  <a:fillRect t="-5882" r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AD49087-B7AE-24CE-DCD2-57FE92BF352A}"/>
              </a:ext>
            </a:extLst>
          </p:cNvPr>
          <p:cNvSpPr txBox="1"/>
          <p:nvPr/>
        </p:nvSpPr>
        <p:spPr>
          <a:xfrm>
            <a:off x="8094471" y="65172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FDD"/>
                </a:solidFill>
              </a:rPr>
              <a:t>Prepared by Dr. Marwa , Nile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49A50-E4E8-5B36-AFBB-0C7A5E51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C35B7-2B81-E601-2CE2-550C0C0A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CC44D-5BD8-BE02-48D0-4E3B852F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3916B-595C-949A-00D3-000F4B370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39D475-08AF-5700-A20C-9FA56D4D5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21" y="-1617401"/>
            <a:ext cx="10918209" cy="2387600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Angle Encoding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03F5F2-F10D-6FA3-D016-A221F4CA0AD9}"/>
              </a:ext>
            </a:extLst>
          </p:cNvPr>
          <p:cNvCxnSpPr/>
          <p:nvPr/>
        </p:nvCxnSpPr>
        <p:spPr>
          <a:xfrm>
            <a:off x="0" y="948141"/>
            <a:ext cx="54362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03D672-36DC-5131-BDFE-C39538A05568}"/>
                  </a:ext>
                </a:extLst>
              </p:cNvPr>
              <p:cNvSpPr txBox="1"/>
              <p:nvPr/>
            </p:nvSpPr>
            <p:spPr>
              <a:xfrm>
                <a:off x="98833" y="938206"/>
                <a:ext cx="8941258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Each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​ is encoded as a rotation angle of a gate around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200" dirty="0"/>
                  <a:t>-axis of the Bloch sphere 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a rotation angle in a parameterized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) ).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accent1">
                      <a:lumMod val="75000"/>
                    </a:schemeClr>
                  </a:solidFill>
                  <a:latin typeface="__plexSans_bec50d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transformation encodes the data in the phase of the quantum state without introducing entanglement between qubits.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  <a:latin typeface="__plexSans_bec50d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qubits are required to encode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features.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03D672-36DC-5131-BDFE-C39538A0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3" y="938206"/>
                <a:ext cx="8941258" cy="3477875"/>
              </a:xfrm>
              <a:prstGeom prst="rect">
                <a:avLst/>
              </a:prstGeom>
              <a:blipFill>
                <a:blip r:embed="rId3"/>
                <a:stretch>
                  <a:fillRect l="-750" t="-1404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35957-AC47-F3BD-5662-3D32864131F2}"/>
              </a:ext>
            </a:extLst>
          </p:cNvPr>
          <p:cNvGrpSpPr/>
          <p:nvPr/>
        </p:nvGrpSpPr>
        <p:grpSpPr>
          <a:xfrm>
            <a:off x="491516" y="4018783"/>
            <a:ext cx="2723323" cy="2551119"/>
            <a:chOff x="7703875" y="4154476"/>
            <a:chExt cx="2723323" cy="25511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9B88C2-2126-13D4-766F-4F4884CBAD38}"/>
                </a:ext>
              </a:extLst>
            </p:cNvPr>
            <p:cNvCxnSpPr/>
            <p:nvPr/>
          </p:nvCxnSpPr>
          <p:spPr>
            <a:xfrm>
              <a:off x="8271158" y="6373093"/>
              <a:ext cx="2036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588C7EF-D8A7-0964-B8C2-A680B6184A9F}"/>
                </a:ext>
              </a:extLst>
            </p:cNvPr>
            <p:cNvCxnSpPr/>
            <p:nvPr/>
          </p:nvCxnSpPr>
          <p:spPr>
            <a:xfrm>
              <a:off x="8285015" y="5514116"/>
              <a:ext cx="2036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EC8A8A-6897-06A0-6CEB-542F8C345FD1}"/>
                </a:ext>
              </a:extLst>
            </p:cNvPr>
            <p:cNvCxnSpPr/>
            <p:nvPr/>
          </p:nvCxnSpPr>
          <p:spPr>
            <a:xfrm>
              <a:off x="8229600" y="5029201"/>
              <a:ext cx="2036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570655-BF9F-361C-2E69-B4D5BE60E954}"/>
                </a:ext>
              </a:extLst>
            </p:cNvPr>
            <p:cNvSpPr/>
            <p:nvPr/>
          </p:nvSpPr>
          <p:spPr>
            <a:xfrm>
              <a:off x="8763000" y="4854022"/>
              <a:ext cx="105294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74810A-08A3-4665-860B-62B4E2CC28D6}"/>
                </a:ext>
              </a:extLst>
            </p:cNvPr>
            <p:cNvSpPr/>
            <p:nvPr/>
          </p:nvSpPr>
          <p:spPr>
            <a:xfrm>
              <a:off x="8763000" y="5380501"/>
              <a:ext cx="105294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01B6CC-E737-E44D-88B8-7C1DC4173EF7}"/>
                </a:ext>
              </a:extLst>
            </p:cNvPr>
            <p:cNvSpPr/>
            <p:nvPr/>
          </p:nvSpPr>
          <p:spPr>
            <a:xfrm>
              <a:off x="8763000" y="6170215"/>
              <a:ext cx="105294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138F414-5381-57CD-E2D3-DABF264F1069}"/>
                    </a:ext>
                  </a:extLst>
                </p:cNvPr>
                <p:cNvSpPr txBox="1"/>
                <p:nvPr/>
              </p:nvSpPr>
              <p:spPr>
                <a:xfrm>
                  <a:off x="7703879" y="4805734"/>
                  <a:ext cx="458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|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138F414-5381-57CD-E2D3-DABF264F1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879" y="4805734"/>
                  <a:ext cx="45839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333" t="-121667" r="-108000" b="-18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E74613C-1AA1-2021-4294-C8294423BF30}"/>
                    </a:ext>
                  </a:extLst>
                </p:cNvPr>
                <p:cNvSpPr txBox="1"/>
                <p:nvPr/>
              </p:nvSpPr>
              <p:spPr>
                <a:xfrm>
                  <a:off x="7703877" y="5332211"/>
                  <a:ext cx="458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|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E74613C-1AA1-2021-4294-C8294423B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877" y="5332211"/>
                  <a:ext cx="45839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3333" t="-119672" r="-108000" b="-18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AB51B78-9F99-61BE-6084-50EDBD9445D6}"/>
                    </a:ext>
                  </a:extLst>
                </p:cNvPr>
                <p:cNvSpPr txBox="1"/>
                <p:nvPr/>
              </p:nvSpPr>
              <p:spPr>
                <a:xfrm>
                  <a:off x="7703875" y="6218905"/>
                  <a:ext cx="458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|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AB51B78-9F99-61BE-6084-50EDBD944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875" y="6218905"/>
                  <a:ext cx="45839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3333" t="-119672" r="-108000" b="-18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8D43B7C-D70E-7368-C307-BD379CAA9425}"/>
                    </a:ext>
                  </a:extLst>
                </p:cNvPr>
                <p:cNvSpPr txBox="1"/>
                <p:nvPr/>
              </p:nvSpPr>
              <p:spPr>
                <a:xfrm>
                  <a:off x="9033917" y="5733993"/>
                  <a:ext cx="3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8D43B7C-D70E-7368-C307-BD379CAA9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3917" y="5733993"/>
                  <a:ext cx="30328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4390AC1-F84C-4D0F-48C9-8DDA0CDF9A0F}"/>
                    </a:ext>
                  </a:extLst>
                </p:cNvPr>
                <p:cNvSpPr txBox="1"/>
                <p:nvPr/>
              </p:nvSpPr>
              <p:spPr>
                <a:xfrm>
                  <a:off x="7814712" y="5747844"/>
                  <a:ext cx="303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4390AC1-F84C-4D0F-48C9-8DDA0CDF9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712" y="5747844"/>
                  <a:ext cx="3032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B24B00F-CA21-5F29-FD5C-37D1D6F47EC0}"/>
                    </a:ext>
                  </a:extLst>
                </p:cNvPr>
                <p:cNvSpPr txBox="1"/>
                <p:nvPr/>
              </p:nvSpPr>
              <p:spPr>
                <a:xfrm>
                  <a:off x="8868571" y="4870438"/>
                  <a:ext cx="1544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__plexSans_bec50d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__plexSans_bec50d"/>
                    </a:rPr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B24B00F-CA21-5F29-FD5C-37D1D6F47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571" y="4870438"/>
                  <a:ext cx="1544776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DD4D66-B0C7-3812-0B83-FED2EF9D3B13}"/>
                    </a:ext>
                  </a:extLst>
                </p:cNvPr>
                <p:cNvSpPr txBox="1"/>
                <p:nvPr/>
              </p:nvSpPr>
              <p:spPr>
                <a:xfrm>
                  <a:off x="8882422" y="5355353"/>
                  <a:ext cx="1544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__plexSans_bec50d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__plexSans_bec50d"/>
                    </a:rPr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DD4D66-B0C7-3812-0B83-FED2EF9D3B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2422" y="5355353"/>
                  <a:ext cx="1544776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DE63CB-6A44-2A25-F2B9-1ECF75EC23AA}"/>
                    </a:ext>
                  </a:extLst>
                </p:cNvPr>
                <p:cNvSpPr txBox="1"/>
                <p:nvPr/>
              </p:nvSpPr>
              <p:spPr>
                <a:xfrm>
                  <a:off x="8854715" y="6158922"/>
                  <a:ext cx="1544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__plexSans_bec50d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latin typeface="__plexSans_bec50d"/>
                    </a:rPr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DE63CB-6A44-2A25-F2B9-1ECF75EC23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715" y="6158922"/>
                  <a:ext cx="1544776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021342-D4E3-323D-AD81-994D74F6BD50}"/>
                </a:ext>
              </a:extLst>
            </p:cNvPr>
            <p:cNvSpPr/>
            <p:nvPr/>
          </p:nvSpPr>
          <p:spPr>
            <a:xfrm>
              <a:off x="8589818" y="4530436"/>
              <a:ext cx="1440873" cy="217515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2B62D1-BC25-4704-09A7-C328CC598A88}"/>
                    </a:ext>
                  </a:extLst>
                </p:cNvPr>
                <p:cNvSpPr txBox="1"/>
                <p:nvPr/>
              </p:nvSpPr>
              <p:spPr>
                <a:xfrm>
                  <a:off x="8909984" y="4154476"/>
                  <a:ext cx="7171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2B62D1-BC25-4704-09A7-C328CC598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9984" y="4154476"/>
                  <a:ext cx="717119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8" name="Picture 57" descr="A sphere with a blue arrow pointing at the center&#10;&#10;AI-generated content may be incorrect.">
            <a:extLst>
              <a:ext uri="{FF2B5EF4-FFF2-40B4-BE49-F238E27FC236}">
                <a16:creationId xmlns:a16="http://schemas.microsoft.com/office/drawing/2014/main" id="{E76D1EB0-B8D6-9F88-63BF-B2E8A9A183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9" y="472012"/>
            <a:ext cx="1995400" cy="1973499"/>
          </a:xfrm>
          <a:prstGeom prst="rect">
            <a:avLst/>
          </a:prstGeom>
        </p:spPr>
      </p:pic>
      <p:pic>
        <p:nvPicPr>
          <p:cNvPr id="60" name="Picture 59" descr="A sphere with a blue arrow&#10;&#10;AI-generated content may be incorrect.">
            <a:extLst>
              <a:ext uri="{FF2B5EF4-FFF2-40B4-BE49-F238E27FC236}">
                <a16:creationId xmlns:a16="http://schemas.microsoft.com/office/drawing/2014/main" id="{E6E5266C-F004-E79E-9561-106B62312E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32" y="2561154"/>
            <a:ext cx="2036617" cy="1991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84CE3C-D04B-08BC-8489-89A3DAC65B17}"/>
                  </a:ext>
                </a:extLst>
              </p:cNvPr>
              <p:cNvSpPr txBox="1"/>
              <p:nvPr/>
            </p:nvSpPr>
            <p:spPr>
              <a:xfrm>
                <a:off x="3842754" y="4668051"/>
                <a:ext cx="785773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Rescale features such that each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 preventing information loss due to modulo-</a:t>
                </a:r>
                <a:r>
                  <a:rPr lang="en-US" sz="22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effect of encoding to a qubit phase angle.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encoding operator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nary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                   </a:t>
                </a:r>
                <a:endParaRPr lang="en-US" sz="2200" b="1" i="1" dirty="0">
                  <a:latin typeface="Cambria Math" panose="020405030504060302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84CE3C-D04B-08BC-8489-89A3DAC65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54" y="4668051"/>
                <a:ext cx="7857730" cy="2123658"/>
              </a:xfrm>
              <a:prstGeom prst="rect">
                <a:avLst/>
              </a:prstGeom>
              <a:blipFill>
                <a:blip r:embed="rId16"/>
                <a:stretch>
                  <a:fillRect l="-853" t="-1724" r="-1009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C67D111-93D3-0517-0BA4-1236B3279710}"/>
              </a:ext>
            </a:extLst>
          </p:cNvPr>
          <p:cNvSpPr txBox="1"/>
          <p:nvPr/>
        </p:nvSpPr>
        <p:spPr>
          <a:xfrm>
            <a:off x="8094471" y="65172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FDD"/>
                </a:solidFill>
              </a:rPr>
              <a:t>Prepared by Dr. Marwa , Nile University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BA5E9-C137-B96F-4C0E-9C8E4607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4161B-4642-BA6D-A888-0D86C6A3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B8414FD-9797-FB20-2F33-C446B192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19347-98DD-2125-5927-3A08A65A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BB3B15B-5344-5B59-7F84-FCC4311E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21" y="-1617401"/>
            <a:ext cx="10918209" cy="2387600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Angle Encoding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04DE4B-F330-975D-5717-35675CE9071E}"/>
              </a:ext>
            </a:extLst>
          </p:cNvPr>
          <p:cNvCxnSpPr/>
          <p:nvPr/>
        </p:nvCxnSpPr>
        <p:spPr>
          <a:xfrm>
            <a:off x="0" y="948141"/>
            <a:ext cx="54362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49DE21D-AD9B-8B1A-E431-0D954386504B}"/>
              </a:ext>
            </a:extLst>
          </p:cNvPr>
          <p:cNvSpPr txBox="1"/>
          <p:nvPr/>
        </p:nvSpPr>
        <p:spPr>
          <a:xfrm>
            <a:off x="175955" y="1228363"/>
            <a:ext cx="8865626" cy="170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  <a:p>
            <a:pPr algn="just">
              <a:lnSpc>
                <a:spcPct val="150000"/>
              </a:lnSpc>
            </a:pPr>
            <a:endParaRPr lang="en-US" sz="2400" b="1" i="1" dirty="0">
              <a:latin typeface="Cambria Math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BC5EBC2-613F-DB91-8D70-58014EB27F33}"/>
              </a:ext>
            </a:extLst>
          </p:cNvPr>
          <p:cNvGrpSpPr/>
          <p:nvPr/>
        </p:nvGrpSpPr>
        <p:grpSpPr>
          <a:xfrm>
            <a:off x="1253194" y="2559963"/>
            <a:ext cx="8764943" cy="2433854"/>
            <a:chOff x="134518" y="4239377"/>
            <a:chExt cx="8764943" cy="243385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051BC30-9CA6-0F51-8DA2-A9D265AD94FE}"/>
                </a:ext>
              </a:extLst>
            </p:cNvPr>
            <p:cNvGrpSpPr/>
            <p:nvPr/>
          </p:nvGrpSpPr>
          <p:grpSpPr>
            <a:xfrm>
              <a:off x="134518" y="4471974"/>
              <a:ext cx="3504991" cy="2201257"/>
              <a:chOff x="6096000" y="2392276"/>
              <a:chExt cx="3781313" cy="229310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211DED4-716A-C0B4-52A4-1AD919BADA56}"/>
                  </a:ext>
                </a:extLst>
              </p:cNvPr>
              <p:cNvGrpSpPr/>
              <p:nvPr/>
            </p:nvGrpSpPr>
            <p:grpSpPr>
              <a:xfrm>
                <a:off x="6096000" y="2392276"/>
                <a:ext cx="3781313" cy="2293103"/>
                <a:chOff x="1149928" y="2337165"/>
                <a:chExt cx="4214344" cy="261046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04F3968B-D38C-E6C5-2CC5-E68C87380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49928" y="2337165"/>
                  <a:ext cx="4214344" cy="261046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9F0EB7C3-A072-CDC8-6E01-53DCC54221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59931" y="3740204"/>
                    <a:ext cx="92520" cy="13608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9F0EB7C3-A072-CDC8-6E01-53DCC5422198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584272" y="3665552"/>
                      <a:ext cx="243405" cy="2849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DB6BEAB9-CE6C-0484-796E-D4766E4CD7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8891" y="3038204"/>
                    <a:ext cx="360" cy="148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DB6BEAB9-CE6C-0484-796E-D4766E4CD7CE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815891" y="2963437"/>
                      <a:ext cx="126000" cy="2977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6C6236FE-010D-B093-FE28-E84A9E9330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62051" y="4029644"/>
                    <a:ext cx="43920" cy="12636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6C6236FE-010D-B093-FE28-E84A9E9330F7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3885952" y="3954938"/>
                      <a:ext cx="195683" cy="27534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8F5E29A-ADA9-20F4-0F80-60A44940C0C7}"/>
                  </a:ext>
                </a:extLst>
              </p:cNvPr>
              <p:cNvSpPr/>
              <p:nvPr/>
            </p:nvSpPr>
            <p:spPr>
              <a:xfrm flipH="1">
                <a:off x="8991600" y="3413761"/>
                <a:ext cx="76201" cy="9143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40A3480-A02E-10AA-165B-DCA650F71D4C}"/>
                  </a:ext>
                </a:extLst>
              </p:cNvPr>
              <p:cNvSpPr/>
              <p:nvPr/>
            </p:nvSpPr>
            <p:spPr>
              <a:xfrm>
                <a:off x="7285220" y="3057993"/>
                <a:ext cx="247672" cy="2643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346AC63-2ADD-0135-25CC-57ED7F470D6A}"/>
                    </a:ext>
                  </a:extLst>
                </p:cNvPr>
                <p:cNvSpPr txBox="1"/>
                <p:nvPr/>
              </p:nvSpPr>
              <p:spPr>
                <a:xfrm>
                  <a:off x="2805549" y="5340433"/>
                  <a:ext cx="6093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346AC63-2ADD-0135-25CC-57ED7F470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5549" y="5340433"/>
                  <a:ext cx="6093912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23083AF-37A8-C189-2C4B-12157870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01564" y="4437519"/>
              <a:ext cx="2103972" cy="217515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8F9EC76-68D4-2B24-3A57-F8E62173E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6000" y="4452519"/>
              <a:ext cx="1979603" cy="2114695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9B01D3-7642-5C6A-C78A-234E60C95164}"/>
                </a:ext>
              </a:extLst>
            </p:cNvPr>
            <p:cNvSpPr/>
            <p:nvPr/>
          </p:nvSpPr>
          <p:spPr>
            <a:xfrm>
              <a:off x="3601564" y="4239377"/>
              <a:ext cx="4705857" cy="217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493B97-6EB1-5414-77EA-EEFB16C061F9}"/>
                  </a:ext>
                </a:extLst>
              </p:cNvPr>
              <p:cNvSpPr txBox="1"/>
              <p:nvPr/>
            </p:nvSpPr>
            <p:spPr>
              <a:xfrm>
                <a:off x="4438100" y="1845015"/>
                <a:ext cx="30803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493B97-6EB1-5414-77EA-EEFB16C06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00" y="1845015"/>
                <a:ext cx="3080330" cy="461665"/>
              </a:xfrm>
              <a:prstGeom prst="rect">
                <a:avLst/>
              </a:prstGeom>
              <a:blipFill>
                <a:blip r:embed="rId13"/>
                <a:stretch>
                  <a:fillRect l="-396" t="-133333" r="-19406" b="-19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FA6136-54D2-8E87-CCF7-5C19EC0F8F8F}"/>
                  </a:ext>
                </a:extLst>
              </p:cNvPr>
              <p:cNvSpPr txBox="1"/>
              <p:nvPr/>
            </p:nvSpPr>
            <p:spPr>
              <a:xfrm>
                <a:off x="950068" y="1845015"/>
                <a:ext cx="1052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FA6136-54D2-8E87-CCF7-5C19EC0F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68" y="1845015"/>
                <a:ext cx="105246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CE511F-9AC1-5DF1-CFE7-DD95F9DD6F97}"/>
              </a:ext>
            </a:extLst>
          </p:cNvPr>
          <p:cNvCxnSpPr>
            <a:cxnSpLocks/>
          </p:cNvCxnSpPr>
          <p:nvPr/>
        </p:nvCxnSpPr>
        <p:spPr>
          <a:xfrm>
            <a:off x="2295728" y="2075847"/>
            <a:ext cx="1770434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E180BD8-FEFC-7AA6-C903-DC31EB8C4AA7}"/>
              </a:ext>
            </a:extLst>
          </p:cNvPr>
          <p:cNvSpPr txBox="1"/>
          <p:nvPr/>
        </p:nvSpPr>
        <p:spPr>
          <a:xfrm>
            <a:off x="8094471" y="65172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FDD"/>
                </a:solidFill>
              </a:rPr>
              <a:t>Prepared by Dr. Marwa , Nile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DEA899-DD59-3194-54C4-53D3003A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A8955D-7FFD-185D-F105-4AA61AD3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706570-03B7-A963-7BFD-26488BB6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5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C844F-2060-7631-C3DD-A86B69D2D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E213E4F-B3D4-0E21-30B4-436A2FE0A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21" y="-1617401"/>
            <a:ext cx="10918209" cy="2387600"/>
          </a:xfrm>
        </p:spPr>
        <p:txBody>
          <a:bodyPr>
            <a:normAutofit/>
          </a:bodyPr>
          <a:lstStyle/>
          <a:p>
            <a:pPr algn="l"/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Phase Encoding (Z Feature Map)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437392-FABE-F837-D817-E6AE09117572}"/>
              </a:ext>
            </a:extLst>
          </p:cNvPr>
          <p:cNvCxnSpPr/>
          <p:nvPr/>
        </p:nvCxnSpPr>
        <p:spPr>
          <a:xfrm>
            <a:off x="0" y="948141"/>
            <a:ext cx="54362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186480-D401-0D0E-2138-561C0CEF059E}"/>
                  </a:ext>
                </a:extLst>
              </p:cNvPr>
              <p:cNvSpPr txBox="1"/>
              <p:nvPr/>
            </p:nvSpPr>
            <p:spPr>
              <a:xfrm>
                <a:off x="162464" y="1022448"/>
                <a:ext cx="8493021" cy="1159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phase angle of a qubit is a real-valued angle </a:t>
                </a:r>
                <a:r>
                  <a:rPr lang="en-US" sz="2200" i="1" dirty="0"/>
                  <a:t>ϕ</a:t>
                </a:r>
                <a:r>
                  <a:rPr lang="en-US" sz="2200" dirty="0"/>
                  <a:t> about the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200" dirty="0"/>
                  <a:t>-axis from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dirty="0"/>
                  <a:t>axis. 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dirty="0"/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/>
                  <a:t>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/>
                  <a:t>   Global phase shift is unobservable; measurement remains equal to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/>
                  <a:t> 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dirty="0"/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/>
                  <a:t>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/>
                  <a:t>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/>
                  <a:t> (|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200" dirty="0"/>
                  <a:t>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/>
                  <a:t>)</a:t>
                </a:r>
              </a:p>
              <a:p>
                <a:pPr lvl="2" algn="just"/>
                <a:endParaRPr lang="en-US" sz="2200" dirty="0"/>
              </a:p>
              <a:p>
                <a:pPr marL="342900" lvl="2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Rescale features such that each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algn="just"/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Each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​ is encoded as a rotation angle of a gate around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200" dirty="0"/>
                  <a:t>-axis of the Bloch sphere 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a rotation angle in a parameterized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  <a:latin typeface="__plexSans_bec50d"/>
                  </a:rPr>
                  <a:t>) ).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accent1">
                      <a:lumMod val="75000"/>
                    </a:schemeClr>
                  </a:solidFill>
                  <a:latin typeface="__plexSans_bec50d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transformation encodes the data in the phase of the quantum state without introducing entanglement between qubits.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  <a:latin typeface="__plexSans_bec50d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qubits are required to encode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features.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186480-D401-0D0E-2138-561C0CEF0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4" y="1022448"/>
                <a:ext cx="8493021" cy="11596444"/>
              </a:xfrm>
              <a:prstGeom prst="rect">
                <a:avLst/>
              </a:prstGeom>
              <a:blipFill>
                <a:blip r:embed="rId3"/>
                <a:stretch>
                  <a:fillRect l="-861" t="-158" r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F0DD9A-6536-AFF2-3E5D-1BF6619B80D1}"/>
                  </a:ext>
                </a:extLst>
              </p:cNvPr>
              <p:cNvSpPr txBox="1"/>
              <p:nvPr/>
            </p:nvSpPr>
            <p:spPr>
              <a:xfrm>
                <a:off x="320138" y="4159998"/>
                <a:ext cx="754575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22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encoding operator </a:t>
                </a:r>
              </a:p>
              <a:p>
                <a:pPr algn="ctr"/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nary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nary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i="0" dirty="0">
                    <a:latin typeface="+mj-lt"/>
                  </a:rPr>
                  <a:t>We may have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i="0" dirty="0">
                    <a:latin typeface="+mj-lt"/>
                  </a:rPr>
                  <a:t> reptitions of this unitary operator.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F0DD9A-6536-AFF2-3E5D-1BF6619B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38" y="4159998"/>
                <a:ext cx="7545754" cy="2123658"/>
              </a:xfrm>
              <a:prstGeom prst="rect">
                <a:avLst/>
              </a:prstGeom>
              <a:blipFill>
                <a:blip r:embed="rId4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78EC22-F8F8-E554-75F9-94B43666A7B3}"/>
                  </a:ext>
                </a:extLst>
              </p:cNvPr>
              <p:cNvSpPr txBox="1"/>
              <p:nvPr/>
            </p:nvSpPr>
            <p:spPr>
              <a:xfrm>
                <a:off x="8928380" y="2786807"/>
                <a:ext cx="2785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after 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78EC22-F8F8-E554-75F9-94B43666A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380" y="2786807"/>
                <a:ext cx="2785207" cy="646331"/>
              </a:xfrm>
              <a:prstGeom prst="rect">
                <a:avLst/>
              </a:prstGeom>
              <a:blipFill>
                <a:blip r:embed="rId5"/>
                <a:stretch>
                  <a:fillRect l="-3939" t="-68868" b="-6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9BB87B1-84AA-ABEC-E7AA-5C482BC43A5F}"/>
              </a:ext>
            </a:extLst>
          </p:cNvPr>
          <p:cNvGrpSpPr/>
          <p:nvPr/>
        </p:nvGrpSpPr>
        <p:grpSpPr>
          <a:xfrm>
            <a:off x="9037707" y="848610"/>
            <a:ext cx="2293657" cy="1938197"/>
            <a:chOff x="6357279" y="2725967"/>
            <a:chExt cx="2667403" cy="2403594"/>
          </a:xfrm>
        </p:grpSpPr>
        <p:pic>
          <p:nvPicPr>
            <p:cNvPr id="3" name="Picture 2" descr="A sphere with a red arrow&#10;&#10;AI-generated content may be incorrect.">
              <a:extLst>
                <a:ext uri="{FF2B5EF4-FFF2-40B4-BE49-F238E27FC236}">
                  <a16:creationId xmlns:a16="http://schemas.microsoft.com/office/drawing/2014/main" id="{914FF283-FBEB-E05D-E4DD-7AC5BDB3E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279" y="2725967"/>
              <a:ext cx="2667403" cy="2403594"/>
            </a:xfrm>
            <a:prstGeom prst="rect">
              <a:avLst/>
            </a:prstGeom>
          </p:spPr>
        </p:pic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ADF3EC-251A-64D6-BDE9-A889777C193A}"/>
                </a:ext>
              </a:extLst>
            </p:cNvPr>
            <p:cNvSpPr/>
            <p:nvPr/>
          </p:nvSpPr>
          <p:spPr>
            <a:xfrm>
              <a:off x="6964471" y="4496844"/>
              <a:ext cx="513567" cy="64601"/>
            </a:xfrm>
            <a:custGeom>
              <a:avLst/>
              <a:gdLst>
                <a:gd name="connsiteX0" fmla="*/ 0 w 513567"/>
                <a:gd name="connsiteY0" fmla="*/ 0 h 64601"/>
                <a:gd name="connsiteX1" fmla="*/ 338203 w 513567"/>
                <a:gd name="connsiteY1" fmla="*/ 62630 h 64601"/>
                <a:gd name="connsiteX2" fmla="*/ 513567 w 513567"/>
                <a:gd name="connsiteY2" fmla="*/ 50104 h 64601"/>
                <a:gd name="connsiteX3" fmla="*/ 513567 w 513567"/>
                <a:gd name="connsiteY3" fmla="*/ 50104 h 6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567" h="64601">
                  <a:moveTo>
                    <a:pt x="0" y="0"/>
                  </a:moveTo>
                  <a:cubicBezTo>
                    <a:pt x="126304" y="27139"/>
                    <a:pt x="252609" y="54279"/>
                    <a:pt x="338203" y="62630"/>
                  </a:cubicBezTo>
                  <a:cubicBezTo>
                    <a:pt x="423798" y="70981"/>
                    <a:pt x="513567" y="50104"/>
                    <a:pt x="513567" y="50104"/>
                  </a:cubicBezTo>
                  <a:lnTo>
                    <a:pt x="513567" y="50104"/>
                  </a:lnTo>
                </a:path>
              </a:pathLst>
            </a:custGeom>
            <a:noFill/>
            <a:ln>
              <a:headEnd type="oval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7242141-6B02-D6EE-9761-27A727564716}"/>
              </a:ext>
            </a:extLst>
          </p:cNvPr>
          <p:cNvGrpSpPr/>
          <p:nvPr/>
        </p:nvGrpSpPr>
        <p:grpSpPr>
          <a:xfrm>
            <a:off x="8542530" y="3813296"/>
            <a:ext cx="3329332" cy="2470360"/>
            <a:chOff x="830233" y="2838745"/>
            <a:chExt cx="3813927" cy="259022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2D25DC3-9237-4D69-977C-A949EDEBFD17}"/>
                </a:ext>
              </a:extLst>
            </p:cNvPr>
            <p:cNvGrpSpPr/>
            <p:nvPr/>
          </p:nvGrpSpPr>
          <p:grpSpPr>
            <a:xfrm>
              <a:off x="830233" y="2838745"/>
              <a:ext cx="3813927" cy="2590229"/>
              <a:chOff x="6613271" y="4115366"/>
              <a:chExt cx="3813927" cy="2590229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6B55657-DBB2-3811-E7CB-28B4869D33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3714" y="6343588"/>
                <a:ext cx="3098486" cy="295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6E1A2B0-B887-435F-89E0-1E01953FA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2623" y="5514116"/>
                <a:ext cx="30846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BEC454E-DB6F-1AEC-9CCB-F91C6C423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4682" y="4990400"/>
                <a:ext cx="3140044" cy="388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3351277-2A25-DFA1-4209-E11B5E2BE7C0}"/>
                  </a:ext>
                </a:extLst>
              </p:cNvPr>
              <p:cNvSpPr/>
              <p:nvPr/>
            </p:nvSpPr>
            <p:spPr>
              <a:xfrm>
                <a:off x="8763000" y="4854022"/>
                <a:ext cx="1052945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1F3FF27-F709-1ED2-5DED-5842DDE51D7E}"/>
                  </a:ext>
                </a:extLst>
              </p:cNvPr>
              <p:cNvSpPr/>
              <p:nvPr/>
            </p:nvSpPr>
            <p:spPr>
              <a:xfrm>
                <a:off x="8763000" y="5380501"/>
                <a:ext cx="1052945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BC9D495-A16E-0DBA-2349-0DA4705BED80}"/>
                  </a:ext>
                </a:extLst>
              </p:cNvPr>
              <p:cNvSpPr/>
              <p:nvPr/>
            </p:nvSpPr>
            <p:spPr>
              <a:xfrm>
                <a:off x="8763000" y="6170215"/>
                <a:ext cx="1052945" cy="3693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CC35D66E-7A09-CC60-6F80-946C26C17C13}"/>
                      </a:ext>
                    </a:extLst>
                  </p:cNvPr>
                  <p:cNvSpPr txBox="1"/>
                  <p:nvPr/>
                </p:nvSpPr>
                <p:spPr>
                  <a:xfrm>
                    <a:off x="6613271" y="4805734"/>
                    <a:ext cx="4583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|</a:t>
                    </a:r>
                    <a14:m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CC35D66E-7A09-CC60-6F80-946C26C17C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3271" y="4805734"/>
                    <a:ext cx="45839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6364" t="-128070" r="-130303" b="-2035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5F56A123-0837-0E06-381A-805491D25454}"/>
                      </a:ext>
                    </a:extLst>
                  </p:cNvPr>
                  <p:cNvSpPr txBox="1"/>
                  <p:nvPr/>
                </p:nvSpPr>
                <p:spPr>
                  <a:xfrm>
                    <a:off x="6642422" y="5332211"/>
                    <a:ext cx="4583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|</a:t>
                    </a:r>
                    <a14:m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5F56A123-0837-0E06-381A-805491D254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2422" y="5332211"/>
                    <a:ext cx="45839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8462" t="-125862" r="-132308" b="-1982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D9F5997-BF21-B7BA-3349-2B4325151619}"/>
                      </a:ext>
                    </a:extLst>
                  </p:cNvPr>
                  <p:cNvSpPr txBox="1"/>
                  <p:nvPr/>
                </p:nvSpPr>
                <p:spPr>
                  <a:xfrm>
                    <a:off x="6622675" y="6221516"/>
                    <a:ext cx="4583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|</a:t>
                    </a:r>
                    <a14:m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D9F5997-BF21-B7BA-3349-2B43251516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675" y="6221516"/>
                    <a:ext cx="45839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8462" t="-125862" r="-132308" b="-1982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74C709CD-03FE-CECD-CA2A-F8F3C1383639}"/>
                      </a:ext>
                    </a:extLst>
                  </p:cNvPr>
                  <p:cNvSpPr txBox="1"/>
                  <p:nvPr/>
                </p:nvSpPr>
                <p:spPr>
                  <a:xfrm>
                    <a:off x="9033917" y="5733993"/>
                    <a:ext cx="303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74C709CD-03FE-CECD-CA2A-F8F3C13836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3917" y="5733993"/>
                    <a:ext cx="30328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40C44F97-014E-D036-025C-2DFF20C40A3D}"/>
                      </a:ext>
                    </a:extLst>
                  </p:cNvPr>
                  <p:cNvSpPr txBox="1"/>
                  <p:nvPr/>
                </p:nvSpPr>
                <p:spPr>
                  <a:xfrm>
                    <a:off x="6700228" y="5733993"/>
                    <a:ext cx="303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40C44F97-014E-D036-025C-2DFF20C40A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0228" y="5733993"/>
                    <a:ext cx="30328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7DF8905B-0C8E-7BD9-0D45-DC7ECF2CD92A}"/>
                      </a:ext>
                    </a:extLst>
                  </p:cNvPr>
                  <p:cNvSpPr txBox="1"/>
                  <p:nvPr/>
                </p:nvSpPr>
                <p:spPr>
                  <a:xfrm>
                    <a:off x="8842363" y="4844716"/>
                    <a:ext cx="15447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oMath>
                    </a14:m>
                    <a:r>
                      <a:rPr lang="en-US" dirty="0">
                        <a:solidFill>
                          <a:srgbClr val="000000"/>
                        </a:solidFill>
                        <a:latin typeface="__plexSans_bec50d"/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dirty="0">
                        <a:solidFill>
                          <a:srgbClr val="000000"/>
                        </a:solidFill>
                        <a:latin typeface="__plexSans_bec50d"/>
                      </a:rPr>
                      <a:t>)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7DF8905B-0C8E-7BD9-0D45-DC7ECF2CD9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2363" y="4844716"/>
                    <a:ext cx="154477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1052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D95594B-1DF7-3457-C274-7BCCF1977B3C}"/>
                      </a:ext>
                    </a:extLst>
                  </p:cNvPr>
                  <p:cNvSpPr txBox="1"/>
                  <p:nvPr/>
                </p:nvSpPr>
                <p:spPr>
                  <a:xfrm>
                    <a:off x="8882422" y="5355353"/>
                    <a:ext cx="15447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oMath>
                    </a14:m>
                    <a:r>
                      <a:rPr lang="en-US" dirty="0">
                        <a:solidFill>
                          <a:srgbClr val="000000"/>
                        </a:solidFill>
                        <a:latin typeface="__plexSans_bec50d"/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dirty="0">
                        <a:solidFill>
                          <a:srgbClr val="000000"/>
                        </a:solidFill>
                        <a:latin typeface="__plexSans_bec50d"/>
                      </a:rPr>
                      <a:t>)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D95594B-1DF7-3457-C274-7BCCF1977B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2422" y="5355353"/>
                    <a:ext cx="154477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1052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8D91211-E17E-2B19-E41B-403D56AA49ED}"/>
                      </a:ext>
                    </a:extLst>
                  </p:cNvPr>
                  <p:cNvSpPr txBox="1"/>
                  <p:nvPr/>
                </p:nvSpPr>
                <p:spPr>
                  <a:xfrm>
                    <a:off x="8854715" y="6158922"/>
                    <a:ext cx="15447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oMath>
                    </a14:m>
                    <a:r>
                      <a:rPr lang="en-US" dirty="0">
                        <a:solidFill>
                          <a:srgbClr val="000000"/>
                        </a:solidFill>
                        <a:latin typeface="__plexSans_bec50d"/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a14:m>
                    <a:r>
                      <a:rPr lang="en-US" dirty="0">
                        <a:solidFill>
                          <a:srgbClr val="000000"/>
                        </a:solidFill>
                        <a:latin typeface="__plexSans_bec50d"/>
                      </a:rPr>
                      <a:t>)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8D91211-E17E-2B19-E41B-403D56AA49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4715" y="6158922"/>
                    <a:ext cx="154477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8621"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E1B8F77-7431-D86D-23F6-AB9CD2CBA13A}"/>
                  </a:ext>
                </a:extLst>
              </p:cNvPr>
              <p:cNvSpPr/>
              <p:nvPr/>
            </p:nvSpPr>
            <p:spPr>
              <a:xfrm>
                <a:off x="7322912" y="4530436"/>
                <a:ext cx="2684108" cy="2175159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28C86C28-32E4-BE58-51B7-B3097EB13AFB}"/>
                      </a:ext>
                    </a:extLst>
                  </p:cNvPr>
                  <p:cNvSpPr txBox="1"/>
                  <p:nvPr/>
                </p:nvSpPr>
                <p:spPr>
                  <a:xfrm>
                    <a:off x="8404440" y="4115366"/>
                    <a:ext cx="7171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28C86C28-32E4-BE58-51B7-B3097EB13A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4440" y="4115366"/>
                    <a:ext cx="71711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9709" b="-192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27112FA-D3F2-E512-5033-68C1DB98CCDC}"/>
                </a:ext>
              </a:extLst>
            </p:cNvPr>
            <p:cNvSpPr/>
            <p:nvPr/>
          </p:nvSpPr>
          <p:spPr>
            <a:xfrm>
              <a:off x="1729310" y="3591164"/>
              <a:ext cx="1052945" cy="369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781A7D1-901B-A118-EF5E-DB2662730B99}"/>
                    </a:ext>
                  </a:extLst>
                </p:cNvPr>
                <p:cNvSpPr txBox="1"/>
                <p:nvPr/>
              </p:nvSpPr>
              <p:spPr>
                <a:xfrm>
                  <a:off x="1435186" y="3595423"/>
                  <a:ext cx="1544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781A7D1-901B-A118-EF5E-DB2662730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186" y="3595423"/>
                  <a:ext cx="154477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F308446-13B6-AA51-DF32-F59E3F9DD399}"/>
                </a:ext>
              </a:extLst>
            </p:cNvPr>
            <p:cNvSpPr/>
            <p:nvPr/>
          </p:nvSpPr>
          <p:spPr>
            <a:xfrm>
              <a:off x="1718872" y="4106818"/>
              <a:ext cx="1052945" cy="369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EC2DAA9-DC58-AF3B-330D-8D24D7E56189}"/>
                    </a:ext>
                  </a:extLst>
                </p:cNvPr>
                <p:cNvSpPr txBox="1"/>
                <p:nvPr/>
              </p:nvSpPr>
              <p:spPr>
                <a:xfrm>
                  <a:off x="1424748" y="4111077"/>
                  <a:ext cx="1544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EC2DAA9-DC58-AF3B-330D-8D24D7E56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748" y="4111077"/>
                  <a:ext cx="154477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BB84C63-0958-AC86-BBBD-5D9EBB2AE276}"/>
                </a:ext>
              </a:extLst>
            </p:cNvPr>
            <p:cNvSpPr/>
            <p:nvPr/>
          </p:nvSpPr>
          <p:spPr>
            <a:xfrm>
              <a:off x="1720960" y="4872992"/>
              <a:ext cx="1052945" cy="369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7980FC2-2E44-47E6-E86E-2FF097246FD1}"/>
                    </a:ext>
                  </a:extLst>
                </p:cNvPr>
                <p:cNvSpPr txBox="1"/>
                <p:nvPr/>
              </p:nvSpPr>
              <p:spPr>
                <a:xfrm>
                  <a:off x="1426836" y="4877251"/>
                  <a:ext cx="1544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7980FC2-2E44-47E6-E86E-2FF097246F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836" y="4877251"/>
                  <a:ext cx="1544776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4664BC-D42F-F17C-8A7D-8A0C7421F0CB}"/>
              </a:ext>
            </a:extLst>
          </p:cNvPr>
          <p:cNvSpPr txBox="1"/>
          <p:nvPr/>
        </p:nvSpPr>
        <p:spPr>
          <a:xfrm>
            <a:off x="8094471" y="65172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FDD"/>
                </a:solidFill>
              </a:rPr>
              <a:t>Prepared by Dr. Marwa , Nile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26B4-0360-7CB9-9E80-9D6DAA83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1BB92-A102-9279-B53A-C7FD5FC5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DFCE3-3DBB-3E89-27E9-14F08AA9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3800-8262-3E1C-CCBE-7C6FF4E4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1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Representation of an Audio Signal on A Quantum Computer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9AB6F-63AF-A647-A4DC-A70DB44B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FD055-EE5C-99EC-9255-7D02D19A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F16B3-D4F4-3DCE-F056-42971304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computer and cloud computing&#10;&#10;Description automatically generated">
            <a:extLst>
              <a:ext uri="{FF2B5EF4-FFF2-40B4-BE49-F238E27FC236}">
                <a16:creationId xmlns:a16="http://schemas.microsoft.com/office/drawing/2014/main" id="{5201F4DC-4764-1F4F-096E-DC6ECC6D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6" y="2522033"/>
            <a:ext cx="10636988" cy="3442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36739-B83B-2304-AACA-05B3CB20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47" y="6399192"/>
            <a:ext cx="1676636" cy="2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0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0CB97-54F2-52BB-37FF-07809167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56" y="1245128"/>
            <a:ext cx="10515600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can include: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Speech / Voice Signals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General Sound/Audio Signals</a:t>
            </a:r>
            <a:r>
              <a:rPr lang="en-US" dirty="0"/>
              <a:t> 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Music Signal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A7AD9-C20C-872B-848B-153A9657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Music Genre Classification with Python ...">
            <a:extLst>
              <a:ext uri="{FF2B5EF4-FFF2-40B4-BE49-F238E27FC236}">
                <a16:creationId xmlns:a16="http://schemas.microsoft.com/office/drawing/2014/main" id="{60277E71-EDB8-8287-3D97-CCECD210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64" y="5238610"/>
            <a:ext cx="2379286" cy="14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9091D-E043-0DD0-470E-79D832C46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8993"/>
            <a:ext cx="5230112" cy="1474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8E262-3BEC-8C5C-B5A9-58B841A68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988" y="3599500"/>
            <a:ext cx="3812068" cy="13481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B47D3D-130C-E47A-2475-927A1D29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1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Representation of an Audio Signal on A Quantum Computer</a:t>
            </a:r>
            <a:endParaRPr lang="en-US" sz="3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FA520-6541-7E98-C401-73497CC3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F7479-F781-2101-68EC-75924A4B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BBABC17-8992-0CD1-53E5-6D6DA3C28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1" y="1670364"/>
            <a:ext cx="11478678" cy="4632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EE951-22D4-DF73-EFB8-C8A57DAD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2726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</a:t>
            </a:r>
            <a:r>
              <a:rPr lang="en-US" sz="2700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Representation of an Audio Signal on A Quantum Computer</a:t>
            </a:r>
            <a:br>
              <a:rPr lang="en-US" sz="2700" dirty="0"/>
            </a:br>
            <a:endParaRPr lang="en-US" sz="2700" b="0" u="sng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E62075-4BE1-BC54-B055-3E717BEED6E9}"/>
              </a:ext>
            </a:extLst>
          </p:cNvPr>
          <p:cNvSpPr txBox="1"/>
          <p:nvPr/>
        </p:nvSpPr>
        <p:spPr>
          <a:xfrm>
            <a:off x="403782" y="553441"/>
            <a:ext cx="10941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is a one-dimensional (1D) signal in the time domain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5F6E43-B80E-AA2A-3DC9-87573B18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0" y="1317104"/>
            <a:ext cx="11478678" cy="463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CC5150-E91E-ADCA-0395-8BE4E8930DAF}"/>
              </a:ext>
            </a:extLst>
          </p:cNvPr>
          <p:cNvSpPr txBox="1"/>
          <p:nvPr/>
        </p:nvSpPr>
        <p:spPr>
          <a:xfrm>
            <a:off x="4474108" y="1114916"/>
            <a:ext cx="3474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0422A0-E6D0-8D86-D33A-7C4831C2FEFC}"/>
              </a:ext>
            </a:extLst>
          </p:cNvPr>
          <p:cNvSpPr txBox="1"/>
          <p:nvPr/>
        </p:nvSpPr>
        <p:spPr>
          <a:xfrm>
            <a:off x="4340335" y="5779423"/>
            <a:ext cx="3474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(t)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2FE625-592A-4F8E-4B15-94ED2D8A6845}"/>
              </a:ext>
            </a:extLst>
          </p:cNvPr>
          <p:cNvSpPr txBox="1"/>
          <p:nvPr/>
        </p:nvSpPr>
        <p:spPr>
          <a:xfrm>
            <a:off x="10884492" y="207238"/>
            <a:ext cx="677108" cy="615696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representation of the signal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4EF16-3101-1A7E-6A34-FA9C2085ECE9}"/>
              </a:ext>
            </a:extLst>
          </p:cNvPr>
          <p:cNvSpPr txBox="1"/>
          <p:nvPr/>
        </p:nvSpPr>
        <p:spPr>
          <a:xfrm>
            <a:off x="52715" y="1114915"/>
            <a:ext cx="677108" cy="554166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 Amplitude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90279-8D91-A864-48DC-45377F128617}"/>
              </a:ext>
            </a:extLst>
          </p:cNvPr>
          <p:cNvSpPr txBox="1"/>
          <p:nvPr/>
        </p:nvSpPr>
        <p:spPr>
          <a:xfrm>
            <a:off x="379510" y="6071808"/>
            <a:ext cx="191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Fig.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F575E-A7EC-0789-B74F-6D4ACD30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5409" y="6474021"/>
            <a:ext cx="7641021" cy="365125"/>
          </a:xfrm>
        </p:spPr>
        <p:txBody>
          <a:bodyPr/>
          <a:lstStyle/>
          <a:p>
            <a:endParaRPr lang="en-US" dirty="0">
              <a:solidFill>
                <a:srgbClr val="1E0FDD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BB7433-4B04-DF81-9F21-88D3C235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144" y="5740997"/>
            <a:ext cx="1232338" cy="365125"/>
          </a:xfrm>
        </p:spPr>
        <p:txBody>
          <a:bodyPr/>
          <a:lstStyle/>
          <a:p>
            <a:fld id="{233C7DAE-6CCC-4FE5-AD61-345798F26AE7}" type="slidenum">
              <a:rPr lang="en-US" smtClean="0"/>
              <a:t>26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2600091-EDEA-8DDC-21CA-EBB54903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76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8FC8-6F80-567A-9C7D-26F82646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22" y="1253331"/>
            <a:ext cx="10769302" cy="4351338"/>
          </a:xfrm>
        </p:spPr>
        <p:txBody>
          <a:bodyPr>
            <a:noAutofit/>
          </a:bodyPr>
          <a:lstStyle/>
          <a:p>
            <a:endParaRPr lang="en-US" sz="3200" dirty="0">
              <a:effectLst/>
              <a:ea typeface="Aptos" panose="020B0004020202020204" pitchFamily="34" charset="0"/>
            </a:endParaRPr>
          </a:p>
          <a:p>
            <a:r>
              <a:rPr lang="en-US" sz="3200" dirty="0">
                <a:effectLst/>
                <a:ea typeface="Aptos" panose="020B0004020202020204" pitchFamily="34" charset="0"/>
              </a:rPr>
              <a:t>After being digitized, the audio’s binary information is stored in an array vector.</a:t>
            </a:r>
          </a:p>
          <a:p>
            <a:endParaRPr lang="en-US" sz="3200" b="1" kern="0" dirty="0">
              <a:solidFill>
                <a:srgbClr val="215E99"/>
              </a:solidFill>
              <a:effectLst/>
            </a:endParaRPr>
          </a:p>
          <a:p>
            <a:endParaRPr lang="en-US" sz="32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effectLst/>
                <a:ea typeface="Aptos" panose="020B0004020202020204" pitchFamily="34" charset="0"/>
              </a:rPr>
              <a:t> </a:t>
            </a:r>
            <a:r>
              <a:rPr lang="en-US" sz="2000" dirty="0"/>
              <a:t> </a:t>
            </a:r>
          </a:p>
        </p:txBody>
      </p:sp>
      <p:pic>
        <p:nvPicPr>
          <p:cNvPr id="10" name="Picture 9" descr="A white rectangular box with black letters&#10;&#10;Description automatically generated with medium confidence">
            <a:extLst>
              <a:ext uri="{FF2B5EF4-FFF2-40B4-BE49-F238E27FC236}">
                <a16:creationId xmlns:a16="http://schemas.microsoft.com/office/drawing/2014/main" id="{64F221AB-5ABD-DCEB-1B4A-AF473B7D9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0800" y="3489296"/>
            <a:ext cx="7957860" cy="1370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DFCA2-3C91-EBCC-0794-4E497B20BA95}"/>
              </a:ext>
            </a:extLst>
          </p:cNvPr>
          <p:cNvSpPr txBox="1"/>
          <p:nvPr/>
        </p:nvSpPr>
        <p:spPr>
          <a:xfrm>
            <a:off x="711349" y="3844663"/>
            <a:ext cx="164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C47C2-7C0B-19CE-1094-C9C75E6DEAC7}"/>
              </a:ext>
            </a:extLst>
          </p:cNvPr>
          <p:cNvSpPr txBox="1"/>
          <p:nvPr/>
        </p:nvSpPr>
        <p:spPr>
          <a:xfrm>
            <a:off x="820828" y="4482113"/>
            <a:ext cx="164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8C81F6E-11C2-25D8-8413-F2E95E86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671" y="6356350"/>
            <a:ext cx="111234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5E556-048F-095B-D28B-8B9C6712F26D}"/>
              </a:ext>
            </a:extLst>
          </p:cNvPr>
          <p:cNvSpPr txBox="1"/>
          <p:nvPr/>
        </p:nvSpPr>
        <p:spPr>
          <a:xfrm>
            <a:off x="4329056" y="5604669"/>
            <a:ext cx="528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Array Visualization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0B13B9-3075-2582-7248-5AEA5048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Representation of an Audio Signal on A Quantum Computer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F8B5BE-7A8D-6177-BFCD-9AB56FE4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27</a:t>
            </a:fld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D508C5-677D-8D1E-BF54-9FB86258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0C49-1893-669E-1091-E23DCC97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73" y="51811"/>
            <a:ext cx="10515600" cy="1325563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Representation of an Audio Signal on A Quantum Computer</a:t>
            </a:r>
            <a:endParaRPr lang="en-US" sz="4400" b="1" kern="0" dirty="0">
              <a:solidFill>
                <a:srgbClr val="215E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8FC8-6F80-567A-9C7D-26F82646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71" y="1780456"/>
            <a:ext cx="10769302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Dirac’s notation clearly shows how the audio information (time and amplitude) can be translated into quantum states.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We shall explore how these representations of quantum audio are prepared and measured, as well as potential near-term and long-term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84E05-2D73-1468-AC8D-7BF51839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671" y="6356350"/>
            <a:ext cx="11123407" cy="365125"/>
          </a:xfrm>
        </p:spPr>
        <p:txBody>
          <a:bodyPr/>
          <a:lstStyle/>
          <a:p>
            <a:endParaRPr lang="en-US" dirty="0">
              <a:solidFill>
                <a:srgbClr val="1E0FD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75D3-9B96-AF4D-B621-D2271B10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748F5-92ED-6BCD-67E1-5C63E888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0C49-1893-669E-1091-E23DCC97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7147"/>
            <a:ext cx="10515600" cy="1325563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Representation of an Audio Signal on A Quantum Computer</a:t>
            </a:r>
            <a:endParaRPr lang="en-US" sz="4400" dirty="0">
              <a:effectLst/>
              <a:ea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8FC8-6F80-567A-9C7D-26F82646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2710"/>
            <a:ext cx="10515600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ea typeface="Aptos" panose="020B0004020202020204" pitchFamily="34" charset="0"/>
              </a:rPr>
              <a:t>H</a:t>
            </a:r>
            <a:r>
              <a:rPr lang="en-US" sz="3200" dirty="0">
                <a:effectLst/>
                <a:ea typeface="Aptos" panose="020B0004020202020204" pitchFamily="34" charset="0"/>
              </a:rPr>
              <a:t>ow the audio information (time and amplitude) can be translated into quantum states.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4F0C2-5A51-B0F2-60D6-A341A6FDEBA0}"/>
              </a:ext>
            </a:extLst>
          </p:cNvPr>
          <p:cNvSpPr txBox="1"/>
          <p:nvPr/>
        </p:nvSpPr>
        <p:spPr>
          <a:xfrm>
            <a:off x="243840" y="2983062"/>
            <a:ext cx="164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2F9EA-5859-38CA-7B71-89C56CA5D7BE}"/>
              </a:ext>
            </a:extLst>
          </p:cNvPr>
          <p:cNvSpPr txBox="1"/>
          <p:nvPr/>
        </p:nvSpPr>
        <p:spPr>
          <a:xfrm>
            <a:off x="154094" y="5046635"/>
            <a:ext cx="164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D432A-7D99-A604-E6AD-283B2F0F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18" y="2758085"/>
            <a:ext cx="8391362" cy="3643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17F0E-BB91-2B5A-5F44-1EB4DED98BAA}"/>
              </a:ext>
            </a:extLst>
          </p:cNvPr>
          <p:cNvSpPr txBox="1"/>
          <p:nvPr/>
        </p:nvSpPr>
        <p:spPr>
          <a:xfrm>
            <a:off x="56394" y="6402878"/>
            <a:ext cx="191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Fig. 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9CA5-C690-2460-4FEC-BAEF690C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FAFAD5-9292-45A1-2993-0115DAA6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4337" y="6386226"/>
            <a:ext cx="9150092" cy="365125"/>
          </a:xfrm>
        </p:spPr>
        <p:txBody>
          <a:bodyPr/>
          <a:lstStyle/>
          <a:p>
            <a:endParaRPr lang="en-US" dirty="0">
              <a:solidFill>
                <a:srgbClr val="1E0FDD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9FD4BA-A370-3E77-5255-6D8A2BB6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99331-B1C8-2D7E-FE12-ADCF4CEDC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3646-B218-16E2-B5E9-FAB4988C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84235" y="2634937"/>
            <a:ext cx="6858000" cy="1588127"/>
          </a:xfrm>
          <a:solidFill>
            <a:srgbClr val="19739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rPr>
              <a:t>(1/5)-  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Classical Machine Learning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E3D0-1015-368E-AA5E-BAF0AA42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294" y="0"/>
            <a:ext cx="10515600" cy="54541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Machine Learning (ML) is a branch of artificial intelligence (AI) that focuses on creating algorithms and models that allow computers to </a:t>
            </a:r>
            <a:r>
              <a:rPr lang="en-US" sz="3200" b="1" dirty="0"/>
              <a:t>learn patterns from data</a:t>
            </a:r>
            <a:r>
              <a:rPr lang="en-US" sz="3200" dirty="0"/>
              <a:t> and improve their performance on tasks without being explicitly programmed for every step.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166B-524B-6C01-17E2-A0D9FD65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174A21-3522-6AEA-0DB0-93E337E2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583" y="6242791"/>
            <a:ext cx="764102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52928-2671-CB50-2A3E-DE6B5D3C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8EFB-CAAF-A86D-7B95-607AC899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43" y="1209501"/>
            <a:ext cx="10805160" cy="813435"/>
          </a:xfrm>
        </p:spPr>
        <p:txBody>
          <a:bodyPr>
            <a:noAutofit/>
          </a:bodyPr>
          <a:lstStyle/>
          <a:p>
            <a:pPr marL="0" marR="0">
              <a:spcAft>
                <a:spcPts val="800"/>
              </a:spcAft>
            </a:pPr>
            <a:br>
              <a:rPr lang="en-US" sz="3600" dirty="0"/>
            </a:br>
            <a:r>
              <a:rPr lang="en-US" sz="3600" b="0" u="sng" dirty="0">
                <a:solidFill>
                  <a:schemeClr val="tx1"/>
                </a:solidFill>
              </a:rPr>
              <a:t> Flexible Representation Quantum Audio (FRQA)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3B93-2A3C-D1E0-DDD2-AAFF7F0C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8" y="2324099"/>
            <a:ext cx="10515600" cy="4351338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F. Yan et al. [2] presented the </a:t>
            </a:r>
            <a:r>
              <a:rPr lang="en-US" sz="3200" b="0" dirty="0">
                <a:solidFill>
                  <a:schemeClr val="tx1"/>
                </a:solidFill>
              </a:rPr>
              <a:t>Flexible Representation Quantum Audio (</a:t>
            </a:r>
            <a:r>
              <a:rPr lang="en-US" sz="3200" dirty="0">
                <a:effectLst/>
                <a:ea typeface="Aptos" panose="020B0004020202020204" pitchFamily="34" charset="0"/>
              </a:rPr>
              <a:t>FRQA).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Aptos" panose="020B0004020202020204" pitchFamily="34" charset="0"/>
              </a:rPr>
              <a:t> The paper presented how to realize the quantum circuits to accomplish basic audio signals ( addition, inversion, and delay)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ea typeface="Aptos" panose="020B0004020202020204" pitchFamily="34" charset="0"/>
              </a:rPr>
              <a:t> These operations can be employed to build advanced applications for particular quantum computing applications.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effectLst/>
              <a:ea typeface="Aptos" panose="020B0004020202020204" pitchFamily="34" charset="0"/>
            </a:endParaRP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38165-6EA9-953F-CCC6-125E73C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97" y="6492875"/>
            <a:ext cx="11123406" cy="365125"/>
          </a:xfrm>
        </p:spPr>
        <p:txBody>
          <a:bodyPr/>
          <a:lstStyle/>
          <a:p>
            <a:endParaRPr lang="en-US" sz="1400" dirty="0">
              <a:solidFill>
                <a:srgbClr val="1E0FD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8BDA51-402B-D0E5-C9AB-60986DA40418}"/>
              </a:ext>
            </a:extLst>
          </p:cNvPr>
          <p:cNvSpPr txBox="1">
            <a:spLocks/>
          </p:cNvSpPr>
          <p:nvPr/>
        </p:nvSpPr>
        <p:spPr>
          <a:xfrm>
            <a:off x="619991" y="18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Representation of an Audio Signal on A Quantum Computer</a:t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State-Oriented Representations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19E59D-0670-13AF-8B60-2BD52CA5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1497A-3A71-1A36-524D-8ED15971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3B93-2A3C-D1E0-DDD2-AAFF7F0C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823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FRQA encodes the amplitude values in quantum audio in a bipolar (both</a:t>
            </a:r>
            <a:r>
              <a:rPr lang="en-US" sz="3200" b="1" dirty="0">
                <a:solidFill>
                  <a:srgbClr val="215E99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non-negative</a:t>
            </a:r>
            <a:r>
              <a:rPr lang="en-US" sz="3200" b="1" dirty="0">
                <a:solidFill>
                  <a:srgbClr val="215E99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and negative) manner, i.e.</a:t>
            </a:r>
          </a:p>
          <a:p>
            <a:pPr algn="r"/>
            <a:endParaRPr lang="en-US" sz="3200" dirty="0">
              <a:latin typeface="Times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(6)</a:t>
            </a:r>
          </a:p>
          <a:p>
            <a:r>
              <a:rPr lang="en-US" sz="3200" dirty="0">
                <a:latin typeface="Times" panose="02020603050405020304" pitchFamily="18" charset="0"/>
                <a:cs typeface="Arial" panose="020B0604020202020204" pitchFamily="34" charset="0"/>
              </a:rPr>
              <a:t>The most widespread method to represent bipolar numbers is based on using </a:t>
            </a:r>
            <a:r>
              <a:rPr lang="en-US" sz="3200" i="1" dirty="0">
                <a:solidFill>
                  <a:srgbClr val="0070C0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two’s complement </a:t>
            </a:r>
            <a:r>
              <a:rPr lang="en-US" sz="3200" dirty="0">
                <a:latin typeface="Times" panose="02020603050405020304" pitchFamily="18" charset="0"/>
                <a:cs typeface="Arial" panose="020B0604020202020204" pitchFamily="34" charset="0"/>
              </a:rPr>
              <a:t>notation.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C6ADE-06D7-9D94-BD81-2386E4B94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06" y="3697663"/>
            <a:ext cx="5640254" cy="462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4EE95-7037-28A9-CB32-B54EAE17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60" y="3711381"/>
            <a:ext cx="1521605" cy="4628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000A6C-09F4-C557-3AF0-5C666D2C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15" y="1834894"/>
            <a:ext cx="10805160" cy="813435"/>
          </a:xfrm>
        </p:spPr>
        <p:txBody>
          <a:bodyPr>
            <a:noAutofit/>
          </a:bodyPr>
          <a:lstStyle/>
          <a:p>
            <a:pPr marL="0" marR="0"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</a:rPr>
              <a:t>Flexible Representation Quantum Audio (FRQA</a:t>
            </a:r>
            <a:r>
              <a:rPr lang="en-US" sz="2800" b="0" u="sng" dirty="0">
                <a:solidFill>
                  <a:schemeClr val="tx1"/>
                </a:solidFill>
              </a:rPr>
              <a:t>) 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b="0" u="sng" dirty="0">
              <a:solidFill>
                <a:schemeClr val="tx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E7EBEA5-5B6B-ABB3-9B37-173790E3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97" y="6492875"/>
            <a:ext cx="11123406" cy="365125"/>
          </a:xfrm>
        </p:spPr>
        <p:txBody>
          <a:bodyPr/>
          <a:lstStyle/>
          <a:p>
            <a:endParaRPr lang="en-US" sz="1400" dirty="0">
              <a:solidFill>
                <a:srgbClr val="2D10DC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616A91-CB56-C607-A7DF-7105A13B2E1E}"/>
              </a:ext>
            </a:extLst>
          </p:cNvPr>
          <p:cNvSpPr txBox="1">
            <a:spLocks/>
          </p:cNvSpPr>
          <p:nvPr/>
        </p:nvSpPr>
        <p:spPr>
          <a:xfrm>
            <a:off x="534297" y="96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Representation of an Audio Signal on A Quantum Computer</a:t>
            </a:r>
            <a:br>
              <a:rPr lang="en-US" dirty="0"/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BFAF67-9EEC-C674-4C03-EFA98F39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0415F-A988-CB5C-C060-7CC8AD35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3B93-2A3C-D1E0-DDD2-AAFF7F0C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3" y="20050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effectLst/>
                <a:ea typeface="Aptos" panose="020B0004020202020204" pitchFamily="34" charset="0"/>
              </a:rPr>
              <a:t>Hence, the extension to encode the amplitude value in quantum audio using the two’s complement arithmetic is shown in Eq. 7 below:</a:t>
            </a:r>
            <a:endParaRPr lang="en-US" sz="3200" dirty="0">
              <a:ea typeface="Aptos" panose="020B00040202020202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effectLst/>
                <a:ea typeface="Aptos" panose="020B0004020202020204" pitchFamily="34" charset="0"/>
              </a:rPr>
              <a:t>(7)</a:t>
            </a:r>
          </a:p>
          <a:p>
            <a:pPr marL="0" indent="0">
              <a:buNone/>
            </a:pPr>
            <a:endParaRPr lang="en-US" sz="3200" dirty="0">
              <a:effectLst/>
              <a:ea typeface="Aptos" panose="020B0004020202020204" pitchFamily="34" charset="0"/>
            </a:endParaRPr>
          </a:p>
          <a:p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where </a:t>
            </a:r>
            <a:r>
              <a:rPr lang="en-US" sz="3200" i="1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= 0, 1, . . . , 2 </a:t>
            </a:r>
            <a:r>
              <a:rPr lang="en-US" sz="3200" i="1" baseline="300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l</a:t>
            </a:r>
            <a:r>
              <a:rPr lang="en-US" sz="3200" baseline="300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− 1</a:t>
            </a: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denotes the time information of a 2 </a:t>
            </a:r>
            <a:r>
              <a:rPr lang="en-US" sz="3200" i="1" baseline="300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l</a:t>
            </a:r>
            <a:r>
              <a:rPr lang="en-US" sz="3200" baseline="300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-sized quantum audio signal, </a:t>
            </a:r>
          </a:p>
          <a:p>
            <a:r>
              <a:rPr lang="en-US" sz="3200" dirty="0">
                <a:effectLst/>
                <a:ea typeface="Aptos" panose="020B0004020202020204" pitchFamily="34" charset="0"/>
              </a:rPr>
              <a:t>                               is the binary sequence encoding the two’s complement notation of the amplitude value.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D3A94-D0DE-916D-F898-5F670AA0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00" y="3343970"/>
            <a:ext cx="8575986" cy="638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C905B-11BF-F0BB-3FCE-C9C3EC5F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60" y="5301941"/>
            <a:ext cx="2391502" cy="3654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B65ACD-218C-C274-820B-C0429690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97" y="1191577"/>
            <a:ext cx="10805160" cy="813435"/>
          </a:xfrm>
        </p:spPr>
        <p:txBody>
          <a:bodyPr>
            <a:noAutofit/>
          </a:bodyPr>
          <a:lstStyle/>
          <a:p>
            <a:pPr marL="0" marR="0"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</a:rPr>
              <a:t>Flexible Representation Quantum Audio (FRQA</a:t>
            </a:r>
            <a:r>
              <a:rPr lang="en-US" sz="2400" b="0" u="sng" dirty="0">
                <a:solidFill>
                  <a:schemeClr val="tx1"/>
                </a:solidFill>
              </a:rPr>
              <a:t>) </a:t>
            </a:r>
            <a:br>
              <a:rPr lang="en-US" sz="3600" dirty="0"/>
            </a:br>
            <a:endParaRPr lang="en-US" sz="3600" b="0" u="sng" dirty="0">
              <a:solidFill>
                <a:schemeClr val="tx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F5A3D83-31CE-702E-2A20-91989C8B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97" y="6492875"/>
            <a:ext cx="11123406" cy="365125"/>
          </a:xfrm>
        </p:spPr>
        <p:txBody>
          <a:bodyPr/>
          <a:lstStyle/>
          <a:p>
            <a:endParaRPr lang="en-US" sz="1400" dirty="0">
              <a:solidFill>
                <a:srgbClr val="2D10D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28496-5F05-1312-4427-49C97C096914}"/>
              </a:ext>
            </a:extLst>
          </p:cNvPr>
          <p:cNvSpPr txBox="1">
            <a:spLocks/>
          </p:cNvSpPr>
          <p:nvPr/>
        </p:nvSpPr>
        <p:spPr>
          <a:xfrm>
            <a:off x="714633" y="827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4. Representation of an Audio Signal on A Quantum Computer</a:t>
            </a:r>
            <a:br>
              <a:rPr lang="en-US" dirty="0"/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0D3DF-CBCB-01EA-C2B1-2BC0127F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884DE-F19F-67A2-30C8-F98F4FF5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3B93-2A3C-D1E0-DDD2-AAFF7F0C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05" y="13157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ea typeface="Aptos" panose="020B0004020202020204" pitchFamily="34" charset="0"/>
              </a:rPr>
              <a:t>Therefore, the quantum representative expression of a 2 </a:t>
            </a:r>
            <a:r>
              <a:rPr lang="en-US" sz="3200" i="1" baseline="30000" dirty="0">
                <a:effectLst/>
                <a:ea typeface="Aptos" panose="020B0004020202020204" pitchFamily="34" charset="0"/>
              </a:rPr>
              <a:t>l</a:t>
            </a:r>
            <a:r>
              <a:rPr lang="en-US" sz="3200" dirty="0">
                <a:effectLst/>
                <a:ea typeface="Aptos" panose="020B0004020202020204" pitchFamily="34" charset="0"/>
              </a:rPr>
              <a:t> -sized FRQA audio can be written as below:</a:t>
            </a:r>
          </a:p>
          <a:p>
            <a:endParaRPr lang="en-US" sz="3200" dirty="0">
              <a:ea typeface="Aptos" panose="020B00040202020202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effectLst/>
                <a:ea typeface="Aptos" panose="020B0004020202020204" pitchFamily="34" charset="0"/>
              </a:rPr>
              <a:t>(8)</a:t>
            </a:r>
          </a:p>
          <a:p>
            <a:endParaRPr lang="en-US" sz="3200" dirty="0"/>
          </a:p>
        </p:txBody>
      </p:sp>
      <p:pic>
        <p:nvPicPr>
          <p:cNvPr id="4" name="Picture 3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234D05C5-695E-F8C3-53F4-43A24A55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83238"/>
            <a:ext cx="3830320" cy="1180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99C56-C960-C26E-CD1E-702610DD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2303"/>
            <a:ext cx="10035621" cy="1836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6A89FD-F24A-E36D-64BA-B6F5E841136B}"/>
              </a:ext>
            </a:extLst>
          </p:cNvPr>
          <p:cNvSpPr txBox="1"/>
          <p:nvPr/>
        </p:nvSpPr>
        <p:spPr>
          <a:xfrm>
            <a:off x="838200" y="5620617"/>
            <a:ext cx="9602470" cy="1124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FRQA needs (</a:t>
            </a:r>
            <a:r>
              <a:rPr lang="en-US" sz="3200" i="1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q</a:t>
            </a: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i="1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 qubits to represent a quantum audio with 2 </a:t>
            </a:r>
            <a:r>
              <a:rPr lang="en-US" sz="3200" i="1" baseline="300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 samples.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02485E-578B-C7AF-7DDD-CC1AD9C4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9"/>
            <a:ext cx="10805160" cy="813435"/>
          </a:xfrm>
        </p:spPr>
        <p:txBody>
          <a:bodyPr>
            <a:noAutofit/>
          </a:bodyPr>
          <a:lstStyle/>
          <a:p>
            <a:pPr marL="0" marR="0">
              <a:spcAft>
                <a:spcPts val="800"/>
              </a:spcAft>
            </a:pPr>
            <a:r>
              <a:rPr lang="en-US" sz="3600" dirty="0"/>
              <a:t>Flexible Representation Quantum Audio (FRQA</a:t>
            </a:r>
            <a:r>
              <a:rPr lang="en-US" sz="3600" b="0" u="sng" dirty="0">
                <a:solidFill>
                  <a:schemeClr val="tx1"/>
                </a:solidFill>
              </a:rPr>
              <a:t>) </a:t>
            </a:r>
            <a:br>
              <a:rPr lang="en-US" sz="3600" dirty="0"/>
            </a:br>
            <a:endParaRPr lang="en-US" sz="3600" b="0" u="sng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A6588-7790-E1F2-D410-AB82BF20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B5736-965F-56EC-517E-230756B3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D7E66-FC37-723B-A981-7FA9DCAD0374}"/>
              </a:ext>
            </a:extLst>
          </p:cNvPr>
          <p:cNvSpPr txBox="1"/>
          <p:nvPr/>
        </p:nvSpPr>
        <p:spPr>
          <a:xfrm>
            <a:off x="7917873" y="5060373"/>
            <a:ext cx="2826327" cy="560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443FC3-DC44-9D45-24BB-F5C3D246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13B93-2A3C-D1E0-DDD2-AAFF7F0C4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effectLst/>
                    <a:ea typeface="Aptos" panose="020B0004020202020204" pitchFamily="34" charset="0"/>
                  </a:rPr>
                  <a:t>For an </a:t>
                </a:r>
                <a:r>
                  <a:rPr lang="en-US" sz="3200" i="1" dirty="0">
                    <a:effectLst/>
                    <a:ea typeface="Aptos" panose="020B0004020202020204" pitchFamily="34" charset="0"/>
                  </a:rPr>
                  <a:t>L</a:t>
                </a:r>
                <a:r>
                  <a:rPr lang="en-US" sz="3200" dirty="0">
                    <a:effectLst/>
                    <a:ea typeface="Aptos" panose="020B0004020202020204" pitchFamily="34" charset="0"/>
                  </a:rPr>
                  <a:t>-sized (</a:t>
                </a:r>
                <a:r>
                  <a:rPr lang="en-US" sz="3200" i="1" dirty="0">
                    <a:effectLst/>
                    <a:ea typeface="Aptos" panose="020B0004020202020204" pitchFamily="34" charset="0"/>
                  </a:rPr>
                  <a:t>L</a:t>
                </a:r>
                <a:r>
                  <a:rPr lang="en-US" sz="3200" dirty="0">
                    <a:effectLst/>
                    <a:ea typeface="Aptos" panose="020B0004020202020204" pitchFamily="34" charset="0"/>
                  </a:rPr>
                  <a:t> cannot be represented by 2 </a:t>
                </a:r>
                <a:r>
                  <a:rPr lang="en-US" sz="3200" i="1" baseline="30000" dirty="0">
                    <a:effectLst/>
                    <a:ea typeface="Aptos" panose="020B0004020202020204" pitchFamily="34" charset="0"/>
                  </a:rPr>
                  <a:t>l</a:t>
                </a:r>
                <a:r>
                  <a:rPr lang="en-US" sz="3200" dirty="0">
                    <a:effectLst/>
                    <a:ea typeface="Aptos" panose="020B0004020202020204" pitchFamily="34" charset="0"/>
                  </a:rPr>
                  <a:t>  ) FRQA audio, employing </a:t>
                </a:r>
                <a:r>
                  <a:rPr lang="en-US" sz="3200" i="1" dirty="0">
                    <a:effectLst/>
                    <a:ea typeface="Aptos" panose="020B0004020202020204" pitchFamily="34" charset="0"/>
                  </a:rPr>
                  <a:t>l</a:t>
                </a:r>
                <a:r>
                  <a:rPr lang="en-US" sz="3200" dirty="0">
                    <a:effectLst/>
                    <a:ea typeface="Aptos" panose="020B0004020202020204" pitchFamily="34" charset="0"/>
                  </a:rPr>
                  <a:t> qubits to represent the time information will produce 2 </a:t>
                </a:r>
                <a:r>
                  <a:rPr lang="en-US" sz="3200" i="1" baseline="30000" dirty="0">
                    <a:effectLst/>
                    <a:ea typeface="Aptos" panose="020B0004020202020204" pitchFamily="34" charset="0"/>
                  </a:rPr>
                  <a:t>l</a:t>
                </a:r>
                <a:r>
                  <a:rPr lang="en-US" sz="3200" dirty="0">
                    <a:effectLst/>
                    <a:ea typeface="Aptos" panose="020B0004020202020204" pitchFamily="34" charset="0"/>
                  </a:rPr>
                  <a:t> − </a:t>
                </a:r>
                <a:r>
                  <a:rPr lang="en-US" sz="3200" i="1" dirty="0">
                    <a:effectLst/>
                    <a:ea typeface="Aptos" panose="020B0004020202020204" pitchFamily="34" charset="0"/>
                  </a:rPr>
                  <a:t>L</a:t>
                </a:r>
                <a:r>
                  <a:rPr lang="en-US" sz="3200" dirty="0">
                    <a:effectLst/>
                    <a:ea typeface="Aptos" panose="020B0004020202020204" pitchFamily="34" charset="0"/>
                  </a:rPr>
                  <a:t> audio redundancies. In this study, the amplitude values of all the redundancies are set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effectLst/>
                    <a:ea typeface="Aptos" panose="020B0004020202020204" pitchFamily="34" charset="0"/>
                  </a:rPr>
                  <a:t>, so the FRQA state in Eq. (8) can be rewritten into the form</a:t>
                </a:r>
              </a:p>
              <a:p>
                <a:endParaRPr lang="en-US" sz="3200" dirty="0"/>
              </a:p>
              <a:p>
                <a:pPr marL="0" indent="0" algn="r">
                  <a:buNone/>
                </a:pPr>
                <a:r>
                  <a:rPr lang="en-US" sz="3200" dirty="0"/>
                  <a:t>(9)</a:t>
                </a:r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13B93-2A3C-D1E0-DDD2-AAFF7F0C4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2"/>
                <a:stretch>
                  <a:fillRect l="-1507" t="-3086" r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oup of symbols with a cross and a plus&#10;&#10;Description automatically generated with medium confidence">
            <a:extLst>
              <a:ext uri="{FF2B5EF4-FFF2-40B4-BE49-F238E27FC236}">
                <a16:creationId xmlns:a16="http://schemas.microsoft.com/office/drawing/2014/main" id="{1B60C454-6EDE-EBE9-FBA6-42F30C7C9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65" y="3792537"/>
            <a:ext cx="6231334" cy="1196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2FB0E1-B949-9551-8459-D67AB3655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256" y="5402827"/>
            <a:ext cx="3924848" cy="10002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B746F9-68A2-2AB0-E398-C16F5891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9"/>
            <a:ext cx="10805160" cy="813435"/>
          </a:xfrm>
        </p:spPr>
        <p:txBody>
          <a:bodyPr>
            <a:noAutofit/>
          </a:bodyPr>
          <a:lstStyle/>
          <a:p>
            <a:pPr marL="0" marR="0">
              <a:spcAft>
                <a:spcPts val="800"/>
              </a:spcAft>
            </a:pPr>
            <a:r>
              <a:rPr lang="en-US" sz="3600" dirty="0"/>
              <a:t>Flexible Representation Quantum Audio (FRQA</a:t>
            </a:r>
            <a:r>
              <a:rPr lang="en-US" sz="3600" b="0" u="sng" dirty="0">
                <a:solidFill>
                  <a:schemeClr val="tx1"/>
                </a:solidFill>
              </a:rPr>
              <a:t>) </a:t>
            </a:r>
            <a:br>
              <a:rPr lang="en-US" sz="3600" dirty="0"/>
            </a:br>
            <a:endParaRPr lang="en-US" sz="3600" b="0" u="sng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5AB8-A7E4-68B7-53EE-29374B53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1BE83-BECA-253E-3A8B-66DB0178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CD57-19D2-4C62-85DB-0216EE73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B74E21-BFC6-7DD2-D4F6-D098417B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05"/>
            <a:ext cx="10805160" cy="813435"/>
          </a:xfrm>
        </p:spPr>
        <p:txBody>
          <a:bodyPr>
            <a:noAutofit/>
          </a:bodyPr>
          <a:lstStyle/>
          <a:p>
            <a:pPr marL="0" marR="0">
              <a:spcAft>
                <a:spcPts val="800"/>
              </a:spcAft>
            </a:pPr>
            <a:r>
              <a:rPr lang="en-US" sz="3600" dirty="0"/>
              <a:t>Flexible Representation Quantum Audio (FRQA</a:t>
            </a:r>
            <a:r>
              <a:rPr lang="en-US" sz="3600" b="0" u="sng" dirty="0">
                <a:solidFill>
                  <a:schemeClr val="tx1"/>
                </a:solidFill>
              </a:rPr>
              <a:t>)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FB537-78A5-7F47-B2CC-CEE28684A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1" y="1044208"/>
            <a:ext cx="8026399" cy="4313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B89AF-3BCA-FF02-8C14-340FE166B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61" y="5595244"/>
            <a:ext cx="7240010" cy="1200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761C0C-2163-F0BF-4EC8-48A0B3C2BB9F}"/>
              </a:ext>
            </a:extLst>
          </p:cNvPr>
          <p:cNvSpPr txBox="1"/>
          <p:nvPr/>
        </p:nvSpPr>
        <p:spPr>
          <a:xfrm>
            <a:off x="8489691" y="2397979"/>
            <a:ext cx="3474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F151D-07E7-D6A4-6C1A-8E11DECC70D4}"/>
              </a:ext>
            </a:extLst>
          </p:cNvPr>
          <p:cNvSpPr txBox="1"/>
          <p:nvPr/>
        </p:nvSpPr>
        <p:spPr>
          <a:xfrm>
            <a:off x="499646" y="803650"/>
            <a:ext cx="677108" cy="554166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5B860-F0D0-AC0E-5D81-82D6F2799485}"/>
              </a:ext>
            </a:extLst>
          </p:cNvPr>
          <p:cNvSpPr txBox="1"/>
          <p:nvPr/>
        </p:nvSpPr>
        <p:spPr>
          <a:xfrm>
            <a:off x="9408161" y="2013981"/>
            <a:ext cx="25460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segment of an FRQA audio signal and its representation (blue points are the redundancies) [3].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3FFD8D-751F-BA73-8BCF-C96E0DF1D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05" y="5380523"/>
            <a:ext cx="10097909" cy="1514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CCDBB4-7BBE-33D1-AF0A-8E8F5B6B9642}"/>
              </a:ext>
            </a:extLst>
          </p:cNvPr>
          <p:cNvSpPr txBox="1"/>
          <p:nvPr/>
        </p:nvSpPr>
        <p:spPr>
          <a:xfrm>
            <a:off x="56394" y="6402878"/>
            <a:ext cx="191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Fig.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29007-AC80-6EF7-AA73-4CA8CEFF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B2F63-834D-97E1-A918-359492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2540E-780D-EAFB-DA00-1F65B7B825E6}"/>
              </a:ext>
            </a:extLst>
          </p:cNvPr>
          <p:cNvSpPr txBox="1"/>
          <p:nvPr/>
        </p:nvSpPr>
        <p:spPr>
          <a:xfrm>
            <a:off x="10227051" y="572959"/>
            <a:ext cx="1224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3B93-2A3C-D1E0-DDD2-AAFF7F0C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1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where </a:t>
            </a:r>
            <a:r>
              <a:rPr lang="en-US" sz="3200" i="1" dirty="0"/>
              <a:t>q</a:t>
            </a:r>
            <a:r>
              <a:rPr lang="en-US" sz="3200" dirty="0"/>
              <a:t> is the length of the binary sequence used to store each number,   at (</a:t>
            </a:r>
            <a:r>
              <a:rPr lang="en-US" sz="3200" i="1" dirty="0"/>
              <a:t>t</a:t>
            </a:r>
            <a:r>
              <a:rPr lang="en-US" sz="3200" dirty="0"/>
              <a:t> = 0, 1, . . . , </a:t>
            </a:r>
            <a:r>
              <a:rPr lang="en-US" sz="3200" i="1" dirty="0"/>
              <a:t>L</a:t>
            </a:r>
            <a:r>
              <a:rPr lang="en-US" sz="3200" dirty="0"/>
              <a:t>-1) denotes the </a:t>
            </a:r>
            <a:r>
              <a:rPr lang="en-US" sz="3200" i="1" dirty="0"/>
              <a:t>t</a:t>
            </a:r>
            <a:r>
              <a:rPr lang="en-US" sz="3200" dirty="0"/>
              <a:t> th amplitude value in an </a:t>
            </a:r>
            <a:r>
              <a:rPr lang="en-US" sz="3200" i="1" dirty="0"/>
              <a:t>L</a:t>
            </a:r>
            <a:r>
              <a:rPr lang="en-US" sz="3200" dirty="0"/>
              <a:t>-sized Audio </a:t>
            </a:r>
            <a:r>
              <a:rPr lang="en-US" sz="3200" dirty="0" err="1"/>
              <a:t>audio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7CB5A7-A8E8-635C-B59B-0A67AD058934}"/>
              </a:ext>
            </a:extLst>
          </p:cNvPr>
          <p:cNvSpPr txBox="1">
            <a:spLocks/>
          </p:cNvSpPr>
          <p:nvPr/>
        </p:nvSpPr>
        <p:spPr>
          <a:xfrm>
            <a:off x="538478" y="5325086"/>
            <a:ext cx="1081532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1C5DE-93BB-F8E1-D279-C83824A6D696}"/>
              </a:ext>
            </a:extLst>
          </p:cNvPr>
          <p:cNvSpPr txBox="1"/>
          <p:nvPr/>
        </p:nvSpPr>
        <p:spPr>
          <a:xfrm>
            <a:off x="675641" y="3429000"/>
            <a:ext cx="1224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F90D19-FBA5-60DF-0D8B-12524455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9"/>
            <a:ext cx="10805160" cy="813435"/>
          </a:xfrm>
        </p:spPr>
        <p:txBody>
          <a:bodyPr>
            <a:noAutofit/>
          </a:bodyPr>
          <a:lstStyle/>
          <a:p>
            <a:pPr marL="0" marR="0">
              <a:spcAft>
                <a:spcPts val="800"/>
              </a:spcAft>
            </a:pPr>
            <a:r>
              <a:rPr lang="en-US" sz="3600" dirty="0"/>
              <a:t>Flexible Representation Quantum Audio (FRQA</a:t>
            </a:r>
            <a:r>
              <a:rPr lang="en-US" sz="3600" b="0" u="sng" dirty="0">
                <a:solidFill>
                  <a:schemeClr val="tx1"/>
                </a:solidFill>
              </a:rPr>
              <a:t>) </a:t>
            </a:r>
            <a:br>
              <a:rPr lang="en-US" sz="3600" dirty="0"/>
            </a:br>
            <a:endParaRPr lang="en-US" sz="3600" b="0" u="sng" dirty="0">
              <a:solidFill>
                <a:schemeClr val="tx1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38134EF-59A8-9343-EC0D-B3C5E002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97" y="6492875"/>
            <a:ext cx="11123406" cy="365125"/>
          </a:xfrm>
        </p:spPr>
        <p:txBody>
          <a:bodyPr/>
          <a:lstStyle/>
          <a:p>
            <a:r>
              <a:rPr lang="en-US" sz="1400" dirty="0">
                <a:solidFill>
                  <a:srgbClr val="1E0FDD"/>
                </a:solidFill>
              </a:rPr>
              <a:t>F. Yan, A. M. Iliyasu, Y. Guo, and H. Yang, “Flexible representation and manipulation of audio signals on quantum computers,” </a:t>
            </a:r>
            <a:r>
              <a:rPr lang="en-US" sz="1400" i="1" dirty="0">
                <a:solidFill>
                  <a:srgbClr val="1E0FDD"/>
                </a:solidFill>
              </a:rPr>
              <a:t>Theor </a:t>
            </a:r>
            <a:r>
              <a:rPr lang="en-US" sz="1400" i="1" dirty="0" err="1">
                <a:solidFill>
                  <a:srgbClr val="1E0FDD"/>
                </a:solidFill>
              </a:rPr>
              <a:t>Comput</a:t>
            </a:r>
            <a:r>
              <a:rPr lang="en-US" sz="1400" i="1" dirty="0">
                <a:solidFill>
                  <a:srgbClr val="1E0FDD"/>
                </a:solidFill>
              </a:rPr>
              <a:t> Sci</a:t>
            </a:r>
            <a:r>
              <a:rPr lang="en-US" sz="1400" dirty="0">
                <a:solidFill>
                  <a:srgbClr val="1E0FDD"/>
                </a:solidFill>
              </a:rPr>
              <a:t>, vol. 752, pp. 71–85, Dec. 2018, </a:t>
            </a:r>
          </a:p>
          <a:p>
            <a:r>
              <a:rPr lang="en-US" sz="1400" dirty="0">
                <a:solidFill>
                  <a:srgbClr val="1E0FDD"/>
                </a:solidFill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BD178-1D6B-778B-D9BF-685375CB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4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003F-0093-F237-4F2D-78DDBB09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/>
          <a:lstStyle/>
          <a:p>
            <a:r>
              <a:rPr lang="en-US" dirty="0"/>
              <a:t>FRQA  Preparation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4477E-E8E0-3F0E-9F2C-A281C617C7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order to quantize the amplitude value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and convert it into the two’s complement system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), we need to perform the value-setting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ΩΩ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which could be achieved by the following two sub-operations: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Quantization</a:t>
                </a:r>
                <a:r>
                  <a:rPr lang="en-US" dirty="0"/>
                  <a:t>: Using the classical binary representation of </a:t>
                </a:r>
                <a:r>
                  <a:rPr lang="en-US" dirty="0" err="1"/>
                  <a:t>Bt</a:t>
                </a:r>
                <a:r>
                  <a:rPr lang="en-US" dirty="0"/>
                  <a:t> as the reference, the initialized states in the quantum computer could be transformed into their desired quantum states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Conversion</a:t>
                </a:r>
                <a:r>
                  <a:rPr lang="en-US" dirty="0"/>
                  <a:t>: In order to convert the ordinary quantum state to its two’s complement system, the CNOT gate operation is executed on the Most-</a:t>
                </a:r>
                <a:r>
                  <a:rPr lang="en-US" dirty="0" err="1"/>
                  <a:t>SignificantBit</a:t>
                </a:r>
                <a:r>
                  <a:rPr lang="en-US" dirty="0"/>
                  <a:t> (MSB) of the qubit sequence. In this manner, the output will be the desired quantum amplitude state, i.e. |</a:t>
                </a:r>
                <a:r>
                  <a:rPr lang="en-US" dirty="0" err="1"/>
                  <a:t>Sti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4477E-E8E0-3F0E-9F2C-A281C617C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B8E9-9023-19FF-3E86-152473E0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E26DB-9E3D-003F-48B0-0554D1A4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E0FDD"/>
                </a:solidFill>
              </a:rPr>
              <a:t>F. Yan, A. M. Iliyasu, Y. Guo, and H. Yang, “Flexible representation and manipulation of audio signals on quantum computers,” </a:t>
            </a:r>
            <a:r>
              <a:rPr lang="en-US" i="1" dirty="0">
                <a:solidFill>
                  <a:srgbClr val="1E0FDD"/>
                </a:solidFill>
              </a:rPr>
              <a:t>Theor </a:t>
            </a:r>
            <a:r>
              <a:rPr lang="en-US" i="1" dirty="0" err="1">
                <a:solidFill>
                  <a:srgbClr val="1E0FDD"/>
                </a:solidFill>
              </a:rPr>
              <a:t>Comput</a:t>
            </a:r>
            <a:r>
              <a:rPr lang="en-US" i="1" dirty="0">
                <a:solidFill>
                  <a:srgbClr val="1E0FDD"/>
                </a:solidFill>
              </a:rPr>
              <a:t> Sci</a:t>
            </a:r>
            <a:r>
              <a:rPr lang="en-US" dirty="0">
                <a:solidFill>
                  <a:srgbClr val="1E0FDD"/>
                </a:solidFill>
              </a:rPr>
              <a:t>, vol. 752, pp. 71–85, Dec. 2018, </a:t>
            </a:r>
          </a:p>
          <a:p>
            <a:r>
              <a:rPr lang="en-US" dirty="0">
                <a:solidFill>
                  <a:srgbClr val="1E0FDD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18E4-7E0A-3FB2-D94A-9680CA74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9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477E-E8E0-3F0E-9F2C-A281C617C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034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Fig.4 Decomposition of some complicated quantum gates.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61565-0DC5-5D03-8980-5D4A18C6E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93" y="2612596"/>
            <a:ext cx="6747110" cy="3503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5003F-0093-F237-4F2D-78DDBB09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/>
          <a:lstStyle/>
          <a:p>
            <a:r>
              <a:rPr lang="en-US" dirty="0"/>
              <a:t>7. FRQA  Preparation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8A2BF-813A-2655-47E1-FD794B66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" y="1209040"/>
            <a:ext cx="3206445" cy="1808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D3BF8-9D34-0D33-3FBD-375403D9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970" y="1101624"/>
            <a:ext cx="3587033" cy="19971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F8DF-B4A5-656F-738B-09C3A884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B7B11-2C08-8687-0D15-7FB012D0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F55C06-4149-D183-08F7-8E212E0A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0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003F-0093-F237-4F2D-78DDBB09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/>
          <a:lstStyle/>
          <a:p>
            <a:r>
              <a:rPr lang="en-US" dirty="0"/>
              <a:t>7. FRQA 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477E-E8E0-3F0E-9F2C-A281C617C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Fig.5 Network of implementing the  operation when preparing the sample at                                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E5B7B-7619-02BA-0E5D-5B4EE8D5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81" y="1066800"/>
            <a:ext cx="8537382" cy="377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41F2F-9B7D-B3B2-BA1D-6526184B5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081" y="5706075"/>
            <a:ext cx="3443138" cy="3794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B85EE-618D-84CE-9494-B0AC3A29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F2215-E2A0-86E1-7520-0AAFBD2C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E0FDD"/>
                </a:solidFill>
              </a:rPr>
              <a:t>F. Yan, A. M. Iliyasu, Y. Guo, and H. Yang, “Flexible representation and manipulation of audio signals on quantum computers,” </a:t>
            </a:r>
            <a:r>
              <a:rPr lang="en-US" i="1" dirty="0">
                <a:solidFill>
                  <a:srgbClr val="1E0FDD"/>
                </a:solidFill>
              </a:rPr>
              <a:t>Theor </a:t>
            </a:r>
            <a:r>
              <a:rPr lang="en-US" i="1" dirty="0" err="1">
                <a:solidFill>
                  <a:srgbClr val="1E0FDD"/>
                </a:solidFill>
              </a:rPr>
              <a:t>Comput</a:t>
            </a:r>
            <a:r>
              <a:rPr lang="en-US" i="1" dirty="0">
                <a:solidFill>
                  <a:srgbClr val="1E0FDD"/>
                </a:solidFill>
              </a:rPr>
              <a:t> Sci</a:t>
            </a:r>
            <a:r>
              <a:rPr lang="en-US" dirty="0">
                <a:solidFill>
                  <a:srgbClr val="1E0FDD"/>
                </a:solidFill>
              </a:rPr>
              <a:t>, vol. 752, pp. 71–85, Dec. 2018, </a:t>
            </a:r>
          </a:p>
          <a:p>
            <a:r>
              <a:rPr lang="en-US" dirty="0">
                <a:solidFill>
                  <a:srgbClr val="1E0FDD"/>
                </a:solidFill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056699-7968-31F5-0F6F-89CF2D3E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FFFF4-2D2C-5E36-0357-38D6F80C8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D578-B5F7-DA56-AC3A-B75430A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8" descr="A computer with pictures on it&#10;&#10;AI-generated content may be incorrect.">
            <a:extLst>
              <a:ext uri="{FF2B5EF4-FFF2-40B4-BE49-F238E27FC236}">
                <a16:creationId xmlns:a16="http://schemas.microsoft.com/office/drawing/2014/main" id="{32AAFEEE-DC53-3AFA-4599-3024D6B2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294" y="2935214"/>
            <a:ext cx="5506107" cy="20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BCAF56-128B-DFBD-7082-423F1F8A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06" y="2463840"/>
            <a:ext cx="3299588" cy="327427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67CBBB7-B966-A3E2-2B33-9D98B9B51787}"/>
              </a:ext>
            </a:extLst>
          </p:cNvPr>
          <p:cNvSpPr txBox="1">
            <a:spLocks/>
          </p:cNvSpPr>
          <p:nvPr/>
        </p:nvSpPr>
        <p:spPr>
          <a:xfrm>
            <a:off x="42332" y="5555548"/>
            <a:ext cx="7641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https://universe.roboflow.com/pean1group2/zoo-zmakw</a:t>
            </a:r>
            <a:r>
              <a:rPr lang="en-US" dirty="0"/>
              <a:t> 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4E01058-FAA4-6CC6-8246-C2152AE333D7}"/>
              </a:ext>
            </a:extLst>
          </p:cNvPr>
          <p:cNvSpPr txBox="1">
            <a:spLocks/>
          </p:cNvSpPr>
          <p:nvPr/>
        </p:nvSpPr>
        <p:spPr>
          <a:xfrm>
            <a:off x="8469617" y="5797569"/>
            <a:ext cx="3625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5"/>
              </a:rPr>
              <a:t>https://www.explainthatstuff.com/voicerecognition</a:t>
            </a:r>
            <a:r>
              <a:rPr lang="en-US" dirty="0"/>
              <a:t> .html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25FA6-DB39-BC85-4395-64A276B5A9CB}"/>
              </a:ext>
            </a:extLst>
          </p:cNvPr>
          <p:cNvSpPr txBox="1"/>
          <p:nvPr/>
        </p:nvSpPr>
        <p:spPr>
          <a:xfrm>
            <a:off x="2712027" y="1828800"/>
            <a:ext cx="392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Image Recognition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FC837-DDC2-A576-E7DA-E351D1EF7DD6}"/>
              </a:ext>
            </a:extLst>
          </p:cNvPr>
          <p:cNvSpPr txBox="1"/>
          <p:nvPr/>
        </p:nvSpPr>
        <p:spPr>
          <a:xfrm>
            <a:off x="8264236" y="1783585"/>
            <a:ext cx="392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Speech Recognition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AADB34-0014-7A33-08E7-825A0757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34936" y="2634937"/>
            <a:ext cx="6858000" cy="1588127"/>
          </a:xfrm>
          <a:solidFill>
            <a:srgbClr val="19739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rPr>
              <a:t>(1/5)-  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Classical Machine Learning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5F7752-7213-4A01-CB00-AFED14F1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ED2EC-A205-E627-0DE5-CC9AC5DE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1BAC7-B30C-C20D-EE89-14B80A4BA1B8}"/>
              </a:ext>
            </a:extLst>
          </p:cNvPr>
          <p:cNvSpPr txBox="1"/>
          <p:nvPr/>
        </p:nvSpPr>
        <p:spPr>
          <a:xfrm>
            <a:off x="3439391" y="590445"/>
            <a:ext cx="620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Well known AI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380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D61DB-C0A4-A4AC-B8B6-CDCEFF8DD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F28DC0-E975-CDA8-98D3-A5C1A37B28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2046"/>
          <a:ext cx="10515600" cy="500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83B67E-B25C-D0A5-F63F-540AA71F7EC9}"/>
              </a:ext>
            </a:extLst>
          </p:cNvPr>
          <p:cNvCxnSpPr/>
          <p:nvPr/>
        </p:nvCxnSpPr>
        <p:spPr>
          <a:xfrm flipV="1">
            <a:off x="7947941" y="2794625"/>
            <a:ext cx="3779520" cy="13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63721E-45C9-1672-FF10-4868462FBC61}"/>
              </a:ext>
            </a:extLst>
          </p:cNvPr>
          <p:cNvSpPr txBox="1"/>
          <p:nvPr/>
        </p:nvSpPr>
        <p:spPr>
          <a:xfrm>
            <a:off x="11188700" y="3007451"/>
            <a:ext cx="70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time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E33D03-2A12-99CE-17DB-612DE9ACA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932" y="472527"/>
            <a:ext cx="105156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Image and Audio Similarities and Possibilities in QML 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17F2E-4B0F-E9D0-9C9C-957E7A3F842A}"/>
              </a:ext>
            </a:extLst>
          </p:cNvPr>
          <p:cNvSpPr txBox="1"/>
          <p:nvPr/>
        </p:nvSpPr>
        <p:spPr>
          <a:xfrm>
            <a:off x="8252742" y="1095158"/>
            <a:ext cx="7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(t)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4FA01-A76B-CCF0-A562-42860BAFF637}"/>
              </a:ext>
            </a:extLst>
          </p:cNvPr>
          <p:cNvSpPr txBox="1"/>
          <p:nvPr/>
        </p:nvSpPr>
        <p:spPr>
          <a:xfrm>
            <a:off x="11188701" y="4407514"/>
            <a:ext cx="9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484ACF-F2D2-4196-8D52-61054B1E1C0D}"/>
              </a:ext>
            </a:extLst>
          </p:cNvPr>
          <p:cNvCxnSpPr/>
          <p:nvPr/>
        </p:nvCxnSpPr>
        <p:spPr>
          <a:xfrm flipV="1">
            <a:off x="8199119" y="6679516"/>
            <a:ext cx="3779520" cy="13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0DC9DC-EE03-1A40-A0B7-98E5281A6A33}"/>
              </a:ext>
            </a:extLst>
          </p:cNvPr>
          <p:cNvCxnSpPr>
            <a:cxnSpLocks/>
          </p:cNvCxnSpPr>
          <p:nvPr/>
        </p:nvCxnSpPr>
        <p:spPr>
          <a:xfrm flipV="1">
            <a:off x="8351519" y="3888043"/>
            <a:ext cx="0" cy="2956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C5470-BDF0-D597-8995-A30911AB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B630D-85AE-9699-6891-17167C14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7"/>
              </a:rPr>
              <a:t>https://commons.wikimedia.org/wiki/File:Convex_lens_%28magnifying_glass%29_and_upside-down_image.jpg</a:t>
            </a:r>
            <a:r>
              <a:rPr lang="en-US" dirty="0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867840-71BA-7739-0F46-96391F75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40</a:t>
            </a:fld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FB92B2E-606A-07A8-EA3F-4A52F8824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9" t="4849" r="32457" b="18327"/>
          <a:stretch>
            <a:fillRect/>
          </a:stretch>
        </p:blipFill>
        <p:spPr bwMode="auto">
          <a:xfrm>
            <a:off x="8545418" y="3827855"/>
            <a:ext cx="2202310" cy="24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75C8B5-BBA1-95EA-8789-A15DCEA9069C}"/>
              </a:ext>
            </a:extLst>
          </p:cNvPr>
          <p:cNvCxnSpPr>
            <a:cxnSpLocks/>
          </p:cNvCxnSpPr>
          <p:nvPr/>
        </p:nvCxnSpPr>
        <p:spPr>
          <a:xfrm flipH="1">
            <a:off x="10122217" y="4924273"/>
            <a:ext cx="1066483" cy="6316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239DF2-DEEE-BF67-1D98-1B15F898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19" y="1491775"/>
            <a:ext cx="3581534" cy="11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3AED72-2BB1-D237-10B6-FA4821A2F19E}"/>
              </a:ext>
            </a:extLst>
          </p:cNvPr>
          <p:cNvCxnSpPr>
            <a:cxnSpLocks/>
          </p:cNvCxnSpPr>
          <p:nvPr/>
        </p:nvCxnSpPr>
        <p:spPr>
          <a:xfrm flipV="1">
            <a:off x="8100341" y="1194830"/>
            <a:ext cx="0" cy="1765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2680B4-DA00-4E8A-9B3D-0FF889331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22680B4-DA00-4E8A-9B3D-0FF889331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1D9B2-37A5-45EF-BA90-76C178D35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4C1D9B2-37A5-45EF-BA90-76C178D35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920190-2CE7-4B85-BD7B-61DE8612F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B920190-2CE7-4B85-BD7B-61DE8612F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57E46-0D0E-42E4-ACF4-C27E68B1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7457E46-0D0E-42E4-ACF4-C27E68B1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12" grpId="0"/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F8F9A-91F8-C036-3714-5279DED02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2593FB-D628-F7F4-41F7-571F6A77B4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280" y="1168400"/>
          <a:ext cx="11130279" cy="555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6A98D79-CEDA-26F2-78C9-AD5CC16367E0}"/>
              </a:ext>
            </a:extLst>
          </p:cNvPr>
          <p:cNvGrpSpPr/>
          <p:nvPr/>
        </p:nvGrpSpPr>
        <p:grpSpPr>
          <a:xfrm>
            <a:off x="438269" y="1018273"/>
            <a:ext cx="2575559" cy="1475690"/>
            <a:chOff x="2722723" y="2046653"/>
            <a:chExt cx="1768996" cy="137658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83A94EE-8D9E-692D-4DF1-B92503919AB5}"/>
                </a:ext>
              </a:extLst>
            </p:cNvPr>
            <p:cNvSpPr/>
            <p:nvPr/>
          </p:nvSpPr>
          <p:spPr>
            <a:xfrm>
              <a:off x="2722723" y="2046653"/>
              <a:ext cx="1768996" cy="13765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649984"/>
                <a:satOff val="-7300"/>
                <a:lumOff val="-1226"/>
                <a:alphaOff val="0"/>
              </a:schemeClr>
            </a:fillRef>
            <a:effectRef idx="0">
              <a:schemeClr val="accent4">
                <a:hueOff val="1649984"/>
                <a:satOff val="-7300"/>
                <a:lumOff val="-122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C8910599-5C6C-F6FA-8C2C-0AF0BD770385}"/>
                </a:ext>
              </a:extLst>
            </p:cNvPr>
            <p:cNvSpPr txBox="1"/>
            <p:nvPr/>
          </p:nvSpPr>
          <p:spPr>
            <a:xfrm>
              <a:off x="2763042" y="2086972"/>
              <a:ext cx="1688358" cy="1295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effectLst/>
                  <a:latin typeface="Times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rPr>
                <a:t>2. Feature Extraction</a:t>
              </a:r>
              <a:endParaRPr lang="en-US" sz="32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94CF71C-3861-D443-55BC-05AF0F8B5AF8}"/>
              </a:ext>
            </a:extLst>
          </p:cNvPr>
          <p:cNvSpPr txBox="1"/>
          <p:nvPr/>
        </p:nvSpPr>
        <p:spPr>
          <a:xfrm>
            <a:off x="6964680" y="4678792"/>
            <a:ext cx="1812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Features: and example of edge </a:t>
            </a:r>
            <a:r>
              <a:rPr lang="en-US" dirty="0" err="1"/>
              <a:t>detecion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33499-C525-2BA1-E85D-1004FDCC8C45}"/>
              </a:ext>
            </a:extLst>
          </p:cNvPr>
          <p:cNvSpPr txBox="1"/>
          <p:nvPr/>
        </p:nvSpPr>
        <p:spPr>
          <a:xfrm>
            <a:off x="7030720" y="1527411"/>
            <a:ext cx="136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Audio Formant frequencies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67BE90DB-BEC2-56D0-55DA-1DA5582F7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80874"/>
            <a:ext cx="105156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Image and Audio Similarities and </a:t>
            </a:r>
            <a:r>
              <a:rPr lang="en-US" sz="3200" b="0" kern="100" dirty="0">
                <a:solidFill>
                  <a:schemeClr val="tx1"/>
                </a:solidFill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Differences</a:t>
            </a:r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in QML </a:t>
            </a:r>
            <a:endParaRPr lang="en-US" sz="32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D046AA-C88E-B680-6AD6-72ECA347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00006E-F6EE-962D-CBA3-5B0495DE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5918" y="6356350"/>
            <a:ext cx="2728510" cy="365125"/>
          </a:xfrm>
        </p:spPr>
        <p:txBody>
          <a:bodyPr/>
          <a:lstStyle/>
          <a:p>
            <a:r>
              <a:rPr lang="en-US" dirty="0"/>
              <a:t>Own work by </a:t>
            </a:r>
            <a:r>
              <a:rPr lang="en-US" u="sng" dirty="0">
                <a:hlinkClick r:id="rId8" tooltip="en:User:Simpsons contributor"/>
              </a:rPr>
              <a:t>Simpsons contributor</a:t>
            </a:r>
            <a:endParaRPr lang="en-US" u="sng" dirty="0"/>
          </a:p>
          <a:p>
            <a:r>
              <a:rPr lang="en-US" dirty="0">
                <a:solidFill>
                  <a:srgbClr val="1E0FDD"/>
                </a:solidFill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 Alike 4.0</a:t>
            </a:r>
            <a:endParaRPr lang="en-US" dirty="0">
              <a:solidFill>
                <a:srgbClr val="1E0FDD"/>
              </a:solidFill>
              <a:latin typeface="Arial" panose="020B0604020202020204" pitchFamily="34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91FE1E-5CF3-43F0-52F4-48950127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41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CCDBE1-9DB0-A73F-E60D-1BDA7A92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79" y="1147981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C41FA4-C346-A53B-D857-DD3B1D1A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44" y="4425889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AA1526-CBE9-9074-8640-BAEC4F23E066}"/>
              </a:ext>
            </a:extLst>
          </p:cNvPr>
          <p:cNvSpPr txBox="1"/>
          <p:nvPr/>
        </p:nvSpPr>
        <p:spPr>
          <a:xfrm>
            <a:off x="8392159" y="3374964"/>
            <a:ext cx="3408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200" b="0" i="0" u="sng" dirty="0" err="1">
                <a:solidFill>
                  <a:srgbClr val="1E0FDD"/>
                </a:solidFill>
                <a:effectLst/>
                <a:latin typeface="Arial" panose="020B0604020202020204" pitchFamily="34" charset="0"/>
                <a:hlinkClick r:id="rId12" tooltip="User:Thomas.haslwan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Thomas.haslwanter</a:t>
            </a:r>
            <a:endParaRPr lang="en-US" sz="1200" b="0" i="0" dirty="0">
              <a:solidFill>
                <a:srgbClr val="1E0FDD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en-US" sz="1200" b="0" i="0" u="none" strike="noStrike" dirty="0">
                <a:solidFill>
                  <a:srgbClr val="1E0FDD"/>
                </a:solidFill>
                <a:effectLst/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 Alike 4.0</a:t>
            </a:r>
            <a:endParaRPr lang="en-US" sz="1200" b="0" i="0" dirty="0">
              <a:solidFill>
                <a:srgbClr val="1E0FD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2C6F6-14C4-43C3-AB9C-AEF5A633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D62C6F6-14C4-43C3-AB9C-AEF5A6338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121B8-EF29-4E16-851D-37C3EE32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3D121B8-EF29-4E16-851D-37C3EE320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F4E40-EC70-4DB9-B15D-AD98E4EE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1CF4E40-EC70-4DB9-B15D-AD98E4EE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47909-D012-4F17-8FE4-316980CEC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7B847909-D012-4F17-8FE4-316980CEC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D0803-CDAE-4890-8759-75596F9A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3ED0803-CDAE-4890-8759-75596F9A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AB264-D3CE-4C56-A14B-FB32E56BD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1FAB264-D3CE-4C56-A14B-FB32E56BD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EE17D7-4E30-4A24-A7DC-15DFC3FE4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3EE17D7-4E30-4A24-A7DC-15DFC3FE4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E01B2-D0C9-FA80-B2FF-85C74C187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8747BB-C077-08B2-8FE8-E1C6CA2952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280" y="1168400"/>
          <a:ext cx="11130279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FDE6169-80CD-25E9-9D65-7BA68AFCAA8C}"/>
              </a:ext>
            </a:extLst>
          </p:cNvPr>
          <p:cNvGrpSpPr/>
          <p:nvPr/>
        </p:nvGrpSpPr>
        <p:grpSpPr>
          <a:xfrm>
            <a:off x="434562" y="1455848"/>
            <a:ext cx="2524759" cy="1536650"/>
            <a:chOff x="4933970" y="2046653"/>
            <a:chExt cx="1768996" cy="13765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C8CF4E7-C1B2-462E-BF24-97AF73286CC2}"/>
                </a:ext>
              </a:extLst>
            </p:cNvPr>
            <p:cNvSpPr/>
            <p:nvPr/>
          </p:nvSpPr>
          <p:spPr>
            <a:xfrm>
              <a:off x="4933970" y="2046653"/>
              <a:ext cx="1768996" cy="13765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299968"/>
                <a:satOff val="-14601"/>
                <a:lumOff val="-2452"/>
                <a:alphaOff val="0"/>
              </a:schemeClr>
            </a:fillRef>
            <a:effectRef idx="0">
              <a:schemeClr val="accent4">
                <a:hueOff val="3299968"/>
                <a:satOff val="-14601"/>
                <a:lumOff val="-245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55D678C5-A25D-2BD5-4068-85B5409A5613}"/>
                </a:ext>
              </a:extLst>
            </p:cNvPr>
            <p:cNvSpPr txBox="1"/>
            <p:nvPr/>
          </p:nvSpPr>
          <p:spPr>
            <a:xfrm>
              <a:off x="4974289" y="2086972"/>
              <a:ext cx="1688358" cy="1295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effectLst/>
                  <a:latin typeface="Times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rPr>
                <a:t>3. Quantum Noise Sensitivity</a:t>
              </a:r>
              <a:endParaRPr lang="en-US" sz="2400" kern="1200" dirty="0"/>
            </a:p>
          </p:txBody>
        </p:sp>
      </p:grpSp>
      <p:sp>
        <p:nvSpPr>
          <p:cNvPr id="3" name="Title 5">
            <a:extLst>
              <a:ext uri="{FF2B5EF4-FFF2-40B4-BE49-F238E27FC236}">
                <a16:creationId xmlns:a16="http://schemas.microsoft.com/office/drawing/2014/main" id="{658A88F4-6FBF-E41E-A7EF-EC600145E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80874"/>
            <a:ext cx="105156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Image and Audio Similarities and </a:t>
            </a:r>
            <a:r>
              <a:rPr lang="en-US" sz="3200" b="0" kern="100" dirty="0">
                <a:solidFill>
                  <a:schemeClr val="tx1"/>
                </a:solidFill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Differences</a:t>
            </a:r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in QML </a:t>
            </a:r>
            <a:endParaRPr lang="en-US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7049F-115B-984C-1F8E-FD6454A6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FAE90-7A06-6575-D003-002CCCF1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CAB1F-44C2-EC3D-FACE-0FCFA0FA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121B8-EF29-4E16-851D-37C3EE32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3D121B8-EF29-4E16-851D-37C3EE320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F4E40-EC70-4DB9-B15D-AD98E4EE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1CF4E40-EC70-4DB9-B15D-AD98E4EE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47909-D012-4F17-8FE4-316980CEC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B847909-D012-4F17-8FE4-316980CEC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D0803-CDAE-4890-8759-75596F9A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3ED0803-CDAE-4890-8759-75596F9A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07C4-501E-F4A0-65ED-FB63B8847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69E1A6-0B74-C273-8AE1-348A07121C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280" y="1168400"/>
          <a:ext cx="11130279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C224E4E-6C78-FD9F-12D9-05E535B604F9}"/>
              </a:ext>
            </a:extLst>
          </p:cNvPr>
          <p:cNvGrpSpPr/>
          <p:nvPr/>
        </p:nvGrpSpPr>
        <p:grpSpPr>
          <a:xfrm>
            <a:off x="434562" y="1455848"/>
            <a:ext cx="2524759" cy="1536650"/>
            <a:chOff x="4933970" y="2046653"/>
            <a:chExt cx="1768996" cy="13765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A63F71A-7349-AC9D-1469-74B9CF8CCB43}"/>
                </a:ext>
              </a:extLst>
            </p:cNvPr>
            <p:cNvSpPr/>
            <p:nvPr/>
          </p:nvSpPr>
          <p:spPr>
            <a:xfrm>
              <a:off x="4933970" y="2046653"/>
              <a:ext cx="1768996" cy="1376580"/>
            </a:xfrm>
            <a:prstGeom prst="roundRect">
              <a:avLst>
                <a:gd name="adj" fmla="val 10000"/>
              </a:avLst>
            </a:prstGeom>
            <a:solidFill>
              <a:srgbClr val="0F9ED5">
                <a:hueOff val="4949952"/>
                <a:satOff val="-21901"/>
                <a:lumOff val="-3677"/>
                <a:alphaOff val="0"/>
              </a:srgbClr>
            </a:solidFill>
            <a:ln w="1905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endParaRPr lang="en-US" sz="2800" b="1">
                <a:solidFill>
                  <a:schemeClr val="bg1"/>
                </a:solidFill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B78F428B-EF65-059A-FE40-3DF07497D09D}"/>
                </a:ext>
              </a:extLst>
            </p:cNvPr>
            <p:cNvSpPr txBox="1"/>
            <p:nvPr/>
          </p:nvSpPr>
          <p:spPr>
            <a:xfrm>
              <a:off x="4974289" y="2086972"/>
              <a:ext cx="1688358" cy="1295942"/>
            </a:xfrm>
            <a:prstGeom prst="rect">
              <a:avLst/>
            </a:prstGeom>
            <a:solidFill>
              <a:srgbClr val="0F9ED5">
                <a:hueOff val="4949952"/>
                <a:satOff val="-21901"/>
                <a:lumOff val="-3677"/>
                <a:alphaOff val="0"/>
              </a:srgbClr>
            </a:solidFill>
            <a:ln w="1905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45720" tIns="30480" rIns="45720" bIns="30480" numCol="1" spcCol="1270" anchor="ctr" anchorCtr="0">
              <a:noAutofit/>
            </a:bodyPr>
            <a:lstStyle>
              <a:lvl1pPr>
                <a:defRPr sz="2400" b="1">
                  <a:effectLst/>
                  <a:latin typeface="Times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4. Dataset Availability</a:t>
              </a:r>
            </a:p>
          </p:txBody>
        </p:sp>
      </p:grpSp>
      <p:sp>
        <p:nvSpPr>
          <p:cNvPr id="3" name="Title 5">
            <a:extLst>
              <a:ext uri="{FF2B5EF4-FFF2-40B4-BE49-F238E27FC236}">
                <a16:creationId xmlns:a16="http://schemas.microsoft.com/office/drawing/2014/main" id="{0C1A5338-383B-F271-B896-A0C8E386D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80874"/>
            <a:ext cx="105156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Image and Audio Similarities and </a:t>
            </a:r>
            <a:r>
              <a:rPr lang="en-US" sz="3200" b="0" kern="100" dirty="0">
                <a:solidFill>
                  <a:schemeClr val="tx1"/>
                </a:solidFill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Differences</a:t>
            </a:r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in QML </a:t>
            </a:r>
            <a:endParaRPr lang="en-US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302E1-4987-5F49-23A3-30987213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9F26D-0531-5CAF-1F92-97CCC45C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05638-9458-9194-2CBE-C8A9C882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2C6F6-14C4-43C3-AB9C-AEF5A633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D62C6F6-14C4-43C3-AB9C-AEF5A6338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121B8-EF29-4E16-851D-37C3EE32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3D121B8-EF29-4E16-851D-37C3EE320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F4E40-EC70-4DB9-B15D-AD98E4EE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1CF4E40-EC70-4DB9-B15D-AD98E4EE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1B5C9-5CED-3D3E-C594-5A4BEA6B9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7A3F23-E794-ED83-538F-102C7BD599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280" y="1168400"/>
          <a:ext cx="11130279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952EA03-22D4-1EBD-8C2F-69AAB0B0EA25}"/>
              </a:ext>
            </a:extLst>
          </p:cNvPr>
          <p:cNvGrpSpPr/>
          <p:nvPr/>
        </p:nvGrpSpPr>
        <p:grpSpPr>
          <a:xfrm>
            <a:off x="434562" y="1455848"/>
            <a:ext cx="2524759" cy="1536650"/>
            <a:chOff x="4933970" y="2046653"/>
            <a:chExt cx="1768996" cy="13765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86DB710-98F0-22F7-C62A-744DF1BCD3BC}"/>
                </a:ext>
              </a:extLst>
            </p:cNvPr>
            <p:cNvSpPr/>
            <p:nvPr/>
          </p:nvSpPr>
          <p:spPr>
            <a:xfrm>
              <a:off x="4933970" y="2046653"/>
              <a:ext cx="1768996" cy="1376580"/>
            </a:xfrm>
            <a:prstGeom prst="roundRect">
              <a:avLst>
                <a:gd name="adj" fmla="val 10000"/>
              </a:avLst>
            </a:prstGeom>
            <a:solidFill>
              <a:srgbClr val="0F9ED5">
                <a:hueOff val="6599937"/>
                <a:satOff val="-29202"/>
                <a:lumOff val="-4903"/>
                <a:alphaOff val="0"/>
              </a:srgbClr>
            </a:solidFill>
            <a:ln w="1905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endParaRPr lang="en-US" sz="2400" b="1">
                <a:latin typeface="Times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F18CCBF2-1BC0-C1CD-40D6-169250BA2ADD}"/>
                </a:ext>
              </a:extLst>
            </p:cNvPr>
            <p:cNvSpPr txBox="1"/>
            <p:nvPr/>
          </p:nvSpPr>
          <p:spPr>
            <a:xfrm>
              <a:off x="4974289" y="2086972"/>
              <a:ext cx="1688358" cy="1295942"/>
            </a:xfrm>
            <a:prstGeom prst="rect">
              <a:avLst/>
            </a:prstGeom>
            <a:solidFill>
              <a:srgbClr val="0F9ED5">
                <a:hueOff val="6599937"/>
                <a:satOff val="-29202"/>
                <a:lumOff val="-4903"/>
                <a:alphaOff val="0"/>
              </a:srgbClr>
            </a:solidFill>
            <a:ln w="1905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45720" tIns="30480" rIns="45720" bIns="30480" numCol="1" spcCol="1270" anchor="ctr" anchorCtr="0">
              <a:noAutofit/>
            </a:bodyPr>
            <a:lstStyle>
              <a:lvl1pPr>
                <a:defRPr sz="2400" b="1">
                  <a:effectLst/>
                  <a:latin typeface="Times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5. Model Complexity</a:t>
              </a:r>
            </a:p>
          </p:txBody>
        </p:sp>
      </p:grpSp>
      <p:sp>
        <p:nvSpPr>
          <p:cNvPr id="3" name="Title 5">
            <a:extLst>
              <a:ext uri="{FF2B5EF4-FFF2-40B4-BE49-F238E27FC236}">
                <a16:creationId xmlns:a16="http://schemas.microsoft.com/office/drawing/2014/main" id="{704BB720-2AA7-B96D-4AD8-EFC8F010C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80874"/>
            <a:ext cx="105156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Image and Audio Similarities and </a:t>
            </a:r>
            <a:r>
              <a:rPr lang="en-US" sz="3200" b="0" kern="100" dirty="0">
                <a:solidFill>
                  <a:schemeClr val="tx1"/>
                </a:solidFill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Differences</a:t>
            </a:r>
            <a:r>
              <a:rPr lang="en-US" sz="3200" b="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in QML </a:t>
            </a:r>
            <a:endParaRPr lang="en-US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10033-EE15-D123-B93A-AE9BF11F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8FED6-DEF9-1CF8-410A-643F7176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CA9A3-19DE-9454-5D42-C48CD32D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2C6F6-14C4-43C3-AB9C-AEF5A633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D62C6F6-14C4-43C3-AB9C-AEF5A6338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121B8-EF29-4E16-851D-37C3EE32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3D121B8-EF29-4E16-851D-37C3EE320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F4E40-EC70-4DB9-B15D-AD98E4EE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1CF4E40-EC70-4DB9-B15D-AD98E4EE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D2B6-C2D4-27E1-A199-A1D09437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learning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9A7B-6CEB-0185-4856-E8289BA61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Linear Models</a:t>
            </a:r>
          </a:p>
          <a:p>
            <a:pPr marL="0" indent="0">
              <a:buNone/>
            </a:pPr>
            <a:r>
              <a:rPr lang="en-US" dirty="0"/>
              <a:t>- Neural Networks</a:t>
            </a:r>
          </a:p>
          <a:p>
            <a:pPr marL="0" indent="0">
              <a:buNone/>
            </a:pPr>
            <a:r>
              <a:rPr lang="en-US" dirty="0"/>
              <a:t>- Graphical Methods</a:t>
            </a:r>
          </a:p>
          <a:p>
            <a:pPr marL="0" indent="0">
              <a:buNone/>
            </a:pPr>
            <a:r>
              <a:rPr lang="en-US" dirty="0"/>
              <a:t>- Kernel Methods)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A34E-46A8-196A-0F72-E2D1575E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AFF9C-70EA-F0E8-2441-34330421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A9A1-95CA-58E7-25AD-A787F3B4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8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61740-4624-2FF2-D512-794D356A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A17E0-397E-2090-FE57-D0C10324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B8784-3557-C8FE-E05D-1617E21F211C}"/>
              </a:ext>
            </a:extLst>
          </p:cNvPr>
          <p:cNvSpPr txBox="1"/>
          <p:nvPr/>
        </p:nvSpPr>
        <p:spPr>
          <a:xfrm>
            <a:off x="2836718" y="46178"/>
            <a:ext cx="9084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E0FD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Biological Neural Network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60CC17-3024-DB10-DBE0-0F7A8119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2361" y="6365249"/>
            <a:ext cx="7641021" cy="365125"/>
          </a:xfrm>
        </p:spPr>
        <p:txBody>
          <a:bodyPr/>
          <a:lstStyle/>
          <a:p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https://www.deviantart.com/rajasegar/art/</a:t>
            </a:r>
            <a:r>
              <a:rPr lang="en-US" dirty="0">
                <a:solidFill>
                  <a:srgbClr val="1E0FD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The-Neural-Network-177904377</a:t>
            </a:r>
            <a:r>
              <a:rPr lang="en-US" dirty="0">
                <a:solidFill>
                  <a:srgbClr val="1E0FDD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EFBBD-AFFE-EE8F-D312-80092634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46</a:t>
            </a:fld>
            <a:endParaRPr lang="en-US"/>
          </a:p>
        </p:txBody>
      </p:sp>
      <p:pic>
        <p:nvPicPr>
          <p:cNvPr id="3076" name="Picture 4" descr="The Neural Network">
            <a:extLst>
              <a:ext uri="{FF2B5EF4-FFF2-40B4-BE49-F238E27FC236}">
                <a16:creationId xmlns:a16="http://schemas.microsoft.com/office/drawing/2014/main" id="{74CD9DD9-F2E3-EF07-5EDE-CD2A696CF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79" y="794358"/>
            <a:ext cx="7116041" cy="53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AD0012-E265-2597-E7C8-B81FEC795C92}"/>
              </a:ext>
            </a:extLst>
          </p:cNvPr>
          <p:cNvSpPr txBox="1"/>
          <p:nvPr/>
        </p:nvSpPr>
        <p:spPr>
          <a:xfrm>
            <a:off x="9382793" y="6308079"/>
            <a:ext cx="2537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200" i="0" dirty="0">
                <a:solidFill>
                  <a:srgbClr val="1E0FDD"/>
                </a:solidFill>
                <a:effectLst/>
                <a:latin typeface="Roboto Condensed" panose="020F0502020204030204" pitchFamily="2" charset="0"/>
              </a:rPr>
              <a:t>Attribution-</a:t>
            </a:r>
            <a:r>
              <a:rPr lang="en-US" sz="1200" i="0" dirty="0" err="1">
                <a:solidFill>
                  <a:srgbClr val="1E0FDD"/>
                </a:solidFill>
                <a:effectLst/>
                <a:latin typeface="Roboto Condensed" panose="020F0502020204030204" pitchFamily="2" charset="0"/>
              </a:rPr>
              <a:t>NonCommercial</a:t>
            </a:r>
            <a:r>
              <a:rPr lang="en-US" sz="1200" i="0" dirty="0">
                <a:solidFill>
                  <a:srgbClr val="1E0FDD"/>
                </a:solidFill>
                <a:effectLst/>
                <a:latin typeface="Roboto Condensed" panose="020F0502020204030204" pitchFamily="2" charset="0"/>
              </a:rPr>
              <a:t>-</a:t>
            </a:r>
            <a:r>
              <a:rPr lang="en-US" sz="1200" i="0" dirty="0" err="1">
                <a:solidFill>
                  <a:srgbClr val="1E0FDD"/>
                </a:solidFill>
                <a:effectLst/>
                <a:latin typeface="Roboto Condensed" panose="020F0502020204030204" pitchFamily="2" charset="0"/>
              </a:rPr>
              <a:t>NoDerivs</a:t>
            </a:r>
            <a:r>
              <a:rPr lang="en-US" sz="1200" i="0" dirty="0">
                <a:solidFill>
                  <a:srgbClr val="1E0FDD"/>
                </a:solidFill>
                <a:effectLst/>
                <a:latin typeface="Roboto Condensed" panose="020F0502020204030204" pitchFamily="2" charset="0"/>
              </a:rPr>
              <a:t> 3.0 </a:t>
            </a:r>
            <a:r>
              <a:rPr lang="en-US" sz="1200" i="0" dirty="0" err="1">
                <a:solidFill>
                  <a:srgbClr val="1E0FDD"/>
                </a:solidFill>
                <a:effectLst/>
                <a:latin typeface="Roboto Condensed" panose="020F0502020204030204" pitchFamily="2" charset="0"/>
              </a:rPr>
              <a:t>Unported</a:t>
            </a:r>
            <a:endParaRPr lang="en-US" sz="1200" i="0" dirty="0">
              <a:solidFill>
                <a:srgbClr val="1E0FDD"/>
              </a:solidFill>
              <a:effectLst/>
              <a:latin typeface="Roboto Condensed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0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71739-B68D-F7D3-2899-71CB55410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2263-84C7-1E8E-6255-7DB3548F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FF85E-66D2-7740-B5F4-05BEAB95E68E}"/>
              </a:ext>
            </a:extLst>
          </p:cNvPr>
          <p:cNvSpPr txBox="1"/>
          <p:nvPr/>
        </p:nvSpPr>
        <p:spPr>
          <a:xfrm>
            <a:off x="1537447" y="46178"/>
            <a:ext cx="10383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E0FD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Artificial Neural Network vs the Biological Neural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4B965-6CB4-131F-BDEB-C2ADF651FCDF}"/>
              </a:ext>
            </a:extLst>
          </p:cNvPr>
          <p:cNvSpPr txBox="1"/>
          <p:nvPr/>
        </p:nvSpPr>
        <p:spPr>
          <a:xfrm>
            <a:off x="162774" y="3189592"/>
            <a:ext cx="6596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Trainable Parameters: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37BC59-BA78-832F-3910-9DF77D9E8068}"/>
                  </a:ext>
                </a:extLst>
              </p:cNvPr>
              <p:cNvSpPr txBox="1"/>
              <p:nvPr/>
            </p:nvSpPr>
            <p:spPr>
              <a:xfrm>
                <a:off x="-81176" y="3867813"/>
                <a:ext cx="3954251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…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3200" baseline="-25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C8A12A-A1B4-6101-792B-9FC41725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76" y="3867813"/>
                <a:ext cx="3954251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7838E0-A6D4-47C6-0777-53B4798301EB}"/>
                  </a:ext>
                </a:extLst>
              </p:cNvPr>
              <p:cNvSpPr txBox="1"/>
              <p:nvPr/>
            </p:nvSpPr>
            <p:spPr>
              <a:xfrm>
                <a:off x="-624472" y="4674651"/>
                <a:ext cx="4657669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…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3200" baseline="-25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3DF8D-4A19-8590-BD34-F704B384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4472" y="4674651"/>
                <a:ext cx="4657669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03E7534-425D-0EAC-F872-5B8958C38671}"/>
              </a:ext>
            </a:extLst>
          </p:cNvPr>
          <p:cNvSpPr txBox="1"/>
          <p:nvPr/>
        </p:nvSpPr>
        <p:spPr>
          <a:xfrm>
            <a:off x="198847" y="2375747"/>
            <a:ext cx="3674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Input: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 =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{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1,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2. …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} </a:t>
            </a:r>
          </a:p>
          <a:p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A28061-14E3-CB7F-9E25-DC307D5CF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51" y="5549512"/>
            <a:ext cx="2657349" cy="112775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912821-6F07-AB04-C3B7-5031D1F3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2FE78-8696-B54F-35CD-0F051FBD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47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13D05D-2003-5A20-CEF1-96915C68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66" y="1186923"/>
            <a:ext cx="7275260" cy="38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5964A9-2F78-AB1F-0E3E-0DB34FA4815A}"/>
              </a:ext>
            </a:extLst>
          </p:cNvPr>
          <p:cNvSpPr txBox="1"/>
          <p:nvPr/>
        </p:nvSpPr>
        <p:spPr>
          <a:xfrm>
            <a:off x="5428355" y="5306407"/>
            <a:ext cx="6405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E0FDD"/>
                </a:solidFill>
              </a:rPr>
              <a:t>https://commons.wikimedia.org/wiki/File:Example_of_a_neural_network%27s_neural_unit.png</a:t>
            </a:r>
          </a:p>
        </p:txBody>
      </p:sp>
    </p:spTree>
    <p:extLst>
      <p:ext uri="{BB962C8B-B14F-4D97-AF65-F5344CB8AC3E}">
        <p14:creationId xmlns:p14="http://schemas.microsoft.com/office/powerpoint/2010/main" val="40936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8C67E-7EB4-9746-6639-D97FB93A4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C3DA-1091-3511-F154-9680EC717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579" y="1744943"/>
            <a:ext cx="10978260" cy="51130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Trainable Parameters: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E17CDA-6C95-0EBA-A8DC-C39E95690EA0}"/>
                  </a:ext>
                </a:extLst>
              </p:cNvPr>
              <p:cNvSpPr txBox="1"/>
              <p:nvPr/>
            </p:nvSpPr>
            <p:spPr>
              <a:xfrm>
                <a:off x="6464987" y="3718216"/>
                <a:ext cx="5565785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baseline="-25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E17CDA-6C95-0EBA-A8DC-C39E95690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87" y="3718216"/>
                <a:ext cx="5565785" cy="573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A1A5EED7-346E-DFE4-DDD9-1276B1AD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789" y="4508895"/>
            <a:ext cx="2886478" cy="3810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B9D0E0-9143-E6DE-902C-9FD3F2FBC14E}"/>
              </a:ext>
            </a:extLst>
          </p:cNvPr>
          <p:cNvSpPr txBox="1"/>
          <p:nvPr/>
        </p:nvSpPr>
        <p:spPr>
          <a:xfrm>
            <a:off x="241662" y="2763763"/>
            <a:ext cx="5260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Input: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 =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{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1,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2. …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r>
              <a:rPr lang="en-US" sz="2800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Target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valuey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y =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{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r>
              <a:rPr lang="en-US" sz="28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1, 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r>
              <a:rPr lang="en-US" sz="28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2. …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y</a:t>
            </a:r>
            <a:r>
              <a:rPr lang="en-US" sz="2800" i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Predicted value:                 </a:t>
            </a:r>
            <a:b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27F95B-0F2F-2CC2-7400-6B90EF004C15}"/>
                  </a:ext>
                </a:extLst>
              </p:cNvPr>
              <p:cNvSpPr txBox="1"/>
              <p:nvPr/>
            </p:nvSpPr>
            <p:spPr>
              <a:xfrm>
                <a:off x="4902583" y="6246609"/>
                <a:ext cx="3954251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…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3200" baseline="-25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27F95B-0F2F-2CC2-7400-6B90EF004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83" y="6246609"/>
                <a:ext cx="3954251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E63DFDC-A9E8-6A93-A803-2FB03EAD5568}"/>
                  </a:ext>
                </a:extLst>
              </p:cNvPr>
              <p:cNvSpPr txBox="1"/>
              <p:nvPr/>
            </p:nvSpPr>
            <p:spPr>
              <a:xfrm>
                <a:off x="8300154" y="6265591"/>
                <a:ext cx="4657669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… </m:t>
                      </m:r>
                      <m:r>
                        <m:rPr>
                          <m:nor/>
                        </m:rPr>
                        <a:rPr lang="en-US" sz="3200" b="0" i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i="1" baseline="-250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3200" baseline="-25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E63DFDC-A9E8-6A93-A803-2FB03EAD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154" y="6265591"/>
                <a:ext cx="4657669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CE33401-E27E-0930-3049-EFF344752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048" y="4464081"/>
            <a:ext cx="289649" cy="470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E81B9-3EB7-2A5C-5BA2-F07750A9E544}"/>
                  </a:ext>
                </a:extLst>
              </p:cNvPr>
              <p:cNvSpPr txBox="1"/>
              <p:nvPr/>
            </p:nvSpPr>
            <p:spPr>
              <a:xfrm>
                <a:off x="241662" y="1507225"/>
                <a:ext cx="324935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1E0FDD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We want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1E0FDD"/>
                        </a:solidFill>
                        <a:latin typeface="Cambria Math" panose="02040503050406030204" pitchFamily="18" charset="0"/>
                        <a:cs typeface="Times" panose="020206030504050203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rgbClr val="1E0FD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1E0FD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1E0FD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3600" dirty="0">
                  <a:solidFill>
                    <a:srgbClr val="1E0FDD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E81B9-3EB7-2A5C-5BA2-F07750A9E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2" y="1507225"/>
                <a:ext cx="3249359" cy="646331"/>
              </a:xfrm>
              <a:prstGeom prst="rect">
                <a:avLst/>
              </a:prstGeom>
              <a:blipFill>
                <a:blip r:embed="rId7"/>
                <a:stretch>
                  <a:fillRect l="-5816" t="-16981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46B70FE-F83C-19D6-1142-21C78709DA9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7758" t="12081" r="1577" b="72277"/>
          <a:stretch/>
        </p:blipFill>
        <p:spPr>
          <a:xfrm>
            <a:off x="-444828" y="20880"/>
            <a:ext cx="6734418" cy="81066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49CDB2F-95E5-56BB-1E4E-7D163D45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B407F7-356D-F789-7059-95B02039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89184C-B999-86CC-6250-1B63D986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48</a:t>
            </a:fld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81B94EF-3D29-5A73-E355-B5F7BE7F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27" y="426212"/>
            <a:ext cx="6273111" cy="33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FE0A4-2DA8-D01E-D732-42A5E1C31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267" y="1340518"/>
            <a:ext cx="289649" cy="4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build="p" bldLvl="5"/>
      <p:bldP spid="23" grpId="0"/>
      <p:bldP spid="24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8F8D-BD02-F979-4870-1E58FA0D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Neural Network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2FFC53-9BA7-A10B-81FE-0AF3A589D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100" y="2096028"/>
            <a:ext cx="6439799" cy="381053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A8A2B-5FEB-AD30-D7DB-08E710F1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1D21-5984-22C8-2DD1-BAFAF115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83C6A-8C10-40E1-A2F6-3F8543D2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36D28-62A8-EE9C-557C-122431E16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6A7A10-8BE2-AE2A-8D64-9CCC001647F7}"/>
              </a:ext>
            </a:extLst>
          </p:cNvPr>
          <p:cNvSpPr txBox="1">
            <a:spLocks/>
          </p:cNvSpPr>
          <p:nvPr/>
        </p:nvSpPr>
        <p:spPr>
          <a:xfrm>
            <a:off x="1379076" y="554470"/>
            <a:ext cx="9770327" cy="5113057"/>
          </a:xfrm>
          <a:prstGeom prst="arc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581EE-C875-1F27-B0F6-E895F42F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2C20529-7E7A-6D82-AE46-522E11FAC93D}"/>
              </a:ext>
            </a:extLst>
          </p:cNvPr>
          <p:cNvGraphicFramePr/>
          <p:nvPr/>
        </p:nvGraphicFramePr>
        <p:xfrm>
          <a:off x="737826" y="554470"/>
          <a:ext cx="61070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2D04EA-BF7F-6C7F-6793-E52CD986FEF4}"/>
              </a:ext>
            </a:extLst>
          </p:cNvPr>
          <p:cNvSpPr txBox="1"/>
          <p:nvPr/>
        </p:nvSpPr>
        <p:spPr>
          <a:xfrm>
            <a:off x="6400801" y="1594749"/>
            <a:ext cx="6456197" cy="4515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Types of Classical Data</a:t>
            </a:r>
          </a:p>
          <a:p>
            <a:pPr marL="342900" marR="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Images, </a:t>
            </a:r>
          </a:p>
          <a:p>
            <a:pPr marL="342900" marR="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dirty="0">
                <a:solidFill>
                  <a:srgbClr val="1E0FDD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Audio</a:t>
            </a:r>
          </a:p>
          <a:p>
            <a:pPr marL="342900" marR="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Texts, </a:t>
            </a:r>
          </a:p>
          <a:p>
            <a:pPr marL="342900" marR="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Graphs, </a:t>
            </a:r>
          </a:p>
          <a:p>
            <a:pPr marL="342900" marR="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Medical records, </a:t>
            </a:r>
          </a:p>
          <a:p>
            <a:pPr marL="342900" marR="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Stock prices, </a:t>
            </a:r>
          </a:p>
          <a:p>
            <a:pPr marL="342900" marR="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Properties of molecules, </a:t>
            </a:r>
          </a:p>
          <a:p>
            <a:pPr marL="342900" marR="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Outcomes from biological experiments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2400" dirty="0">
                <a:effectLst/>
                <a:latin typeface="Times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Collision traces from high-energy physics experiments.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67FCFB-871F-76DD-1F5F-A1BD315B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53051" y="2634937"/>
            <a:ext cx="6858000" cy="1588127"/>
          </a:xfrm>
          <a:solidFill>
            <a:srgbClr val="19739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rPr>
              <a:t>(1/5)-  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Classical Machine Learning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34178-3F27-AF4B-0E43-434FD32E12A5}"/>
              </a:ext>
            </a:extLst>
          </p:cNvPr>
          <p:cNvSpPr txBox="1"/>
          <p:nvPr/>
        </p:nvSpPr>
        <p:spPr>
          <a:xfrm>
            <a:off x="8373979" y="2570565"/>
            <a:ext cx="185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(Time </a:t>
            </a:r>
            <a:r>
              <a:rPr lang="en-US" b="1" dirty="0">
                <a:solidFill>
                  <a:srgbClr val="1E0FDD"/>
                </a:solidFill>
              </a:rPr>
              <a:t>Series)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A44C1C-399B-DF2F-0168-44903BF1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8C954A-2F69-84B4-DCA9-85F17CC2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B240-DF89-A9F7-81B7-F242DCC1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Neural Network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25435E-7A43-76F3-E86A-821AA14F1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63" y="1481407"/>
            <a:ext cx="9411842" cy="341671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5A7ED-0218-FC1A-8D73-226D4968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4A449-A155-DE3F-AFC2-41B1C428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https://www.youtube.com/watch?v=yHG2z_BQJ8M&amp;t=</a:t>
            </a:r>
            <a:r>
              <a:rPr lang="en-US" dirty="0">
                <a:solidFill>
                  <a:srgbClr val="1E0FD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2493s</a:t>
            </a:r>
            <a:r>
              <a:rPr lang="en-US" dirty="0">
                <a:solidFill>
                  <a:srgbClr val="1E0FDD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C9E6-81B3-DD48-211A-71506851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3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3ACD3-7A1A-7ACF-A0F5-E0F1CE3C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D31A-0D52-AE89-E8FB-8B03C398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Neural Networks (QNNs)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2342-2988-D878-E10A-BBE71B62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7509B-DDFD-AD15-5518-542432D0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https://www.youtube.com/watch?v=ChPLYpUzsY4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B5EA8-C29A-539E-93ED-37244348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51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A6AE64-C6C3-3B85-7841-CC9255B78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8" y="1993953"/>
            <a:ext cx="4854227" cy="39416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69E394-CE4F-30B9-F2C3-9B2859283D0A}"/>
              </a:ext>
            </a:extLst>
          </p:cNvPr>
          <p:cNvSpPr/>
          <p:nvPr/>
        </p:nvSpPr>
        <p:spPr>
          <a:xfrm>
            <a:off x="10683527" y="1840374"/>
            <a:ext cx="779318" cy="63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014F5578-E71D-D871-E469-A1B5B1035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40" y="1993953"/>
            <a:ext cx="4955634" cy="39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0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4879F-EA03-59FE-B435-6849DD49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84D4-6C96-A35F-1F32-72D9A6B7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Neural Networks (QNNs)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58A5-FF3A-E05E-B151-3F1FB6CF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CBFCC-9969-754F-3A5D-53D3BB0FB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881E3-09FD-5759-38C2-9EFF3453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52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21D0E-1A83-CF3B-C6A6-533FAC37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07" y="1690688"/>
            <a:ext cx="4833860" cy="418712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F72031-DB0B-2C4E-506D-A5B6CF6B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68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the ocean from a balcony&#10;&#10;Description automatically generated">
            <a:extLst>
              <a:ext uri="{FF2B5EF4-FFF2-40B4-BE49-F238E27FC236}">
                <a16:creationId xmlns:a16="http://schemas.microsoft.com/office/drawing/2014/main" id="{37EE9A56-6573-3F87-B151-06C068BD0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5FCA-C6C8-A2BE-4084-01790540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865276"/>
            <a:ext cx="5812715" cy="3742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i="0" u="none" strike="noStrik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future belongs to those who believe in the beauty of their dreams.</a:t>
            </a:r>
          </a:p>
          <a:p>
            <a:pPr marL="0" indent="0">
              <a:buNone/>
            </a:pPr>
            <a:endParaRPr lang="en-US" sz="4400" b="1" i="0" u="none" strike="noStrik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3200" b="1" i="0" u="sng" strike="noStrik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Eleanor Roosevelt</a:t>
            </a:r>
            <a:endParaRPr lang="en-US" sz="3200" b="1" i="0" u="sng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52BA3-F096-8547-0E42-C9FE2522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2B959-60A9-4C37-D565-90BCFC57398A}"/>
              </a:ext>
            </a:extLst>
          </p:cNvPr>
          <p:cNvSpPr txBox="1"/>
          <p:nvPr/>
        </p:nvSpPr>
        <p:spPr>
          <a:xfrm>
            <a:off x="120810" y="249962"/>
            <a:ext cx="6137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you!</a:t>
            </a:r>
            <a:b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Questions?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ptos Black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E51E10-AC26-97C0-5EFC-1EBC5271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2C7B-9B70-F634-9009-8E8F90D2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19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F045F-F9F2-8C2A-BE2D-4EF43F5F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FB14-14BB-942C-BB7C-26786AB9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78134" y="3078136"/>
            <a:ext cx="6858000" cy="701731"/>
          </a:xfrm>
          <a:solidFill>
            <a:schemeClr val="bg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" pitchFamily="18" charset="0"/>
              </a:rPr>
              <a:t>References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A70F-80E3-4EB3-5F36-12673273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A491C3-8DDF-43EB-933D-5E2D8970F4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9753" y="146576"/>
            <a:ext cx="11187296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1] M. Cerezo, G. Verdon, H. Y. Huang, L.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Cincio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, and P. J. Coles, “Challenges and opportunities in quantum machine learning,”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Nat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Comput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 Sci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, vol. 2, no. 9, pp. 567–576, Sep. 2022,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doi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: 10.1038/s43588-022-00311-3.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/>
              <a:cs typeface="Times" panose="020206030504050203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[2]	E. Perrier, A.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Youssry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, and C. Ferrie, “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QDataset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: Quantum Datasets for Machine Learning,” Aug. 2021, [Online]. Available: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  <a:hlinkClick r:id="rId2"/>
              </a:rPr>
              <a:t>http://arxiv.org/abs/2108.06661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/>
              <a:ea typeface="Times New Roman" panose="02020603050405020304" pitchFamily="18" charset="0"/>
              <a:cs typeface="Times" panose="02020603050405020304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Times" panose="02020603050405020304"/>
                <a:cs typeface="Times" panose="02020603050405020304"/>
              </a:rPr>
              <a:t>[3] F. Yan, A. M. Iliyasu, Y. Guo, and H. Yang, “Flexible representation and manipulation of audio signals on quantum computers,” </a:t>
            </a:r>
            <a:r>
              <a:rPr lang="en-US" sz="2400" i="1" dirty="0">
                <a:latin typeface="Times" panose="02020603050405020304"/>
                <a:cs typeface="Times" panose="02020603050405020304"/>
              </a:rPr>
              <a:t>Theor </a:t>
            </a:r>
            <a:r>
              <a:rPr lang="en-US" sz="2400" i="1" dirty="0" err="1">
                <a:latin typeface="Times" panose="02020603050405020304"/>
                <a:cs typeface="Times" panose="02020603050405020304"/>
              </a:rPr>
              <a:t>Comput</a:t>
            </a:r>
            <a:r>
              <a:rPr lang="en-US" sz="2400" i="1" dirty="0">
                <a:latin typeface="Times" panose="02020603050405020304"/>
                <a:cs typeface="Times" panose="02020603050405020304"/>
              </a:rPr>
              <a:t> Sci</a:t>
            </a:r>
            <a:r>
              <a:rPr lang="en-US" sz="2400" dirty="0">
                <a:latin typeface="Times" panose="02020603050405020304"/>
                <a:cs typeface="Times" panose="02020603050405020304"/>
              </a:rPr>
              <a:t>, vol. 752, pp. 71–85, Dec. 2018.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Times" panose="02020603050405020304"/>
                <a:cs typeface="Times" panose="02020603050405020304"/>
              </a:rPr>
              <a:t>[4] E. R. Miranda, </a:t>
            </a:r>
            <a:r>
              <a:rPr lang="en-US" sz="2400" i="1" dirty="0">
                <a:latin typeface="Times" panose="02020603050405020304"/>
                <a:cs typeface="Times" panose="02020603050405020304"/>
              </a:rPr>
              <a:t>Quantum Representations of Sound: from mechanical waves to quantum circuits</a:t>
            </a:r>
            <a:r>
              <a:rPr lang="en-US" sz="2400" dirty="0">
                <a:latin typeface="Times" panose="02020603050405020304"/>
                <a:cs typeface="Times" panose="02020603050405020304"/>
              </a:rPr>
              <a:t>. Springer International Publishing, 2022. </a:t>
            </a:r>
            <a:r>
              <a:rPr lang="en-US" sz="2400" dirty="0" err="1">
                <a:latin typeface="Times" panose="02020603050405020304"/>
                <a:cs typeface="Times" panose="02020603050405020304"/>
              </a:rPr>
              <a:t>doi</a:t>
            </a:r>
            <a:r>
              <a:rPr lang="en-US" sz="2400" dirty="0">
                <a:latin typeface="Times" panose="02020603050405020304"/>
                <a:cs typeface="Times" panose="02020603050405020304"/>
              </a:rPr>
              <a:t>: 10.1007/978-3-031-13909-3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/>
              <a:cs typeface="Times" panose="020206030504050203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[3]	M. Schuld and F.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Petruccione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, “Supervised Learning with Quantum Computers.”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doi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: https://doi.org/10.1007/978-3-319-96424-9.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/>
              <a:cs typeface="Times" panose="020206030504050203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[4]	M. Schuld and N.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Killoran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, “Quantum machine learning in feature Hilbert spaces,” Mar. 2018,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doi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/>
                <a:ea typeface="Times New Roman" panose="02020603050405020304" pitchFamily="18" charset="0"/>
                <a:cs typeface="Times" panose="02020603050405020304"/>
              </a:rPr>
              <a:t>: 10.1103/PhysRevLett.122.040504.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/>
              <a:cs typeface="Times" panose="020206030504050203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01702-E40A-1D63-3A30-A7B3AADA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D74FC-0342-6B44-E570-637E4E2F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3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CC3CA-47CF-E3F7-73B7-B08AD2C5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43092A-E99C-D89D-D3A4-6931D86431C1}"/>
              </a:ext>
            </a:extLst>
          </p:cNvPr>
          <p:cNvSpPr txBox="1">
            <a:spLocks/>
          </p:cNvSpPr>
          <p:nvPr/>
        </p:nvSpPr>
        <p:spPr>
          <a:xfrm>
            <a:off x="1379076" y="554470"/>
            <a:ext cx="9770327" cy="5113057"/>
          </a:xfrm>
          <a:prstGeom prst="arc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07310-A465-829A-995E-4E0EE724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3F64CCA-2E04-491D-05BC-1722678E6E37}"/>
              </a:ext>
            </a:extLst>
          </p:cNvPr>
          <p:cNvGraphicFramePr/>
          <p:nvPr/>
        </p:nvGraphicFramePr>
        <p:xfrm>
          <a:off x="1379076" y="615645"/>
          <a:ext cx="61070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2EF6C3-8807-5D75-765F-079D3A910F61}"/>
              </a:ext>
            </a:extLst>
          </p:cNvPr>
          <p:cNvSpPr txBox="1"/>
          <p:nvPr/>
        </p:nvSpPr>
        <p:spPr>
          <a:xfrm>
            <a:off x="7050505" y="2505670"/>
            <a:ext cx="47735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One could define </a:t>
            </a: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models in machine learning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as </a:t>
            </a:r>
            <a:r>
              <a:rPr lang="en-US" sz="3200" i="1" dirty="0">
                <a:latin typeface="Times" panose="02020603050405020304" pitchFamily="18" charset="0"/>
                <a:cs typeface="Times" panose="02020603050405020304" pitchFamily="18" charset="0"/>
              </a:rPr>
              <a:t>functions, distributions, algorithms or rules that reproduce the properties of a set of data samples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2BA0A-9B54-F980-951C-391A3BD9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21950" y="2634937"/>
            <a:ext cx="6858000" cy="1588127"/>
          </a:xfrm>
          <a:solidFill>
            <a:srgbClr val="19739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rPr>
              <a:t>(1/5)-  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Classical Machine Learning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E5BC3-9FD8-522B-8E9F-BAD31E45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9D18-510E-1F3A-543E-F9F15441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42997-BF96-FCBD-3760-8297E2C0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E29129-7752-2E62-C873-AC192F16F378}"/>
              </a:ext>
            </a:extLst>
          </p:cNvPr>
          <p:cNvSpPr txBox="1">
            <a:spLocks/>
          </p:cNvSpPr>
          <p:nvPr/>
        </p:nvSpPr>
        <p:spPr>
          <a:xfrm>
            <a:off x="1379076" y="554470"/>
            <a:ext cx="9770327" cy="5113057"/>
          </a:xfrm>
          <a:prstGeom prst="arc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909E3-21DC-E205-1823-74AD66DD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7B48872-E66E-5E2B-B306-4B85FE56E119}"/>
              </a:ext>
            </a:extLst>
          </p:cNvPr>
          <p:cNvGraphicFramePr/>
          <p:nvPr/>
        </p:nvGraphicFramePr>
        <p:xfrm>
          <a:off x="1698302" y="554470"/>
          <a:ext cx="61070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C86375D-6982-173D-98C3-E26ADB60B28B}"/>
              </a:ext>
            </a:extLst>
          </p:cNvPr>
          <p:cNvSpPr txBox="1"/>
          <p:nvPr/>
        </p:nvSpPr>
        <p:spPr>
          <a:xfrm>
            <a:off x="7594418" y="3984367"/>
            <a:ext cx="412051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Times-Roman3"/>
              </a:rPr>
              <a:t>In order to select the best model from a model family, we need a measure of quality</a:t>
            </a:r>
          </a:p>
          <a:p>
            <a:pPr algn="l"/>
            <a:r>
              <a:rPr lang="en-US" sz="3200" b="0" i="0" u="none" strike="noStrike" baseline="0" dirty="0">
                <a:latin typeface="Times-Roman3"/>
              </a:rPr>
              <a:t>of a model.</a:t>
            </a: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23A1E-06E0-0231-50FB-40754236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884235" y="2634937"/>
            <a:ext cx="6858000" cy="1588127"/>
          </a:xfrm>
          <a:solidFill>
            <a:srgbClr val="19739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rPr>
              <a:t>(1/5)-  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Classical Machine Learning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98DC0-37B9-C484-F206-F1591DB2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4D232-4AF2-567F-B2E0-D5F23C27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3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99BE1-1465-C505-7D31-F13B2FE1A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E872-2335-FC84-4096-B2501CBB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294" y="0"/>
            <a:ext cx="10515600" cy="54541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Quantum Machine Learning (QML)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QML combines </a:t>
            </a:r>
            <a:r>
              <a:rPr lang="en-US" sz="3600" i="1" dirty="0">
                <a:solidFill>
                  <a:srgbClr val="1E0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computing principles </a:t>
            </a:r>
            <a:r>
              <a:rPr lang="en-US" sz="3600" dirty="0"/>
              <a:t>with </a:t>
            </a:r>
            <a:r>
              <a:rPr lang="en-US" sz="3600" i="1" dirty="0">
                <a:solidFill>
                  <a:srgbClr val="1E0F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machine learning algorithms</a:t>
            </a:r>
            <a:r>
              <a:rPr lang="en-US" sz="3600" dirty="0"/>
              <a:t>, enabling the tackling of complex real-world problems that are challenging  for classical computers</a:t>
            </a:r>
            <a:endParaRPr lang="en-US" sz="3600" dirty="0">
              <a:latin typeface="Times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23043-98B9-C049-736C-C6A55726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C6A6D-5AE4-DD96-7EAA-AEA0DE71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1425" y="6408719"/>
            <a:ext cx="9617337" cy="365125"/>
          </a:xfrm>
        </p:spPr>
        <p:txBody>
          <a:bodyPr/>
          <a:lstStyle/>
          <a:p>
            <a:endParaRPr lang="en-US" dirty="0">
              <a:solidFill>
                <a:srgbClr val="1E0FDD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D6FB7-F468-BB61-0F67-60B05F1AF87F}"/>
              </a:ext>
            </a:extLst>
          </p:cNvPr>
          <p:cNvSpPr txBox="1">
            <a:spLocks/>
          </p:cNvSpPr>
          <p:nvPr/>
        </p:nvSpPr>
        <p:spPr>
          <a:xfrm rot="16200000">
            <a:off x="-2884235" y="2884236"/>
            <a:ext cx="6858000" cy="1089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/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(2/5)- </a:t>
            </a:r>
            <a:r>
              <a:rPr lang="en-US" sz="3600" dirty="0" err="1">
                <a:solidFill>
                  <a:schemeClr val="bg1"/>
                </a:solidFill>
                <a:latin typeface="Times" pitchFamily="18" charset="0"/>
              </a:rPr>
              <a:t>Quatum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</a:rPr>
              <a:t> Machine Learning  (QML)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04CBA-CDB2-BC9F-3AD2-485C04A6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6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2F547-B69A-04B7-01E8-F6B3BD3F4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machine learning algorithm&#10;&#10;AI-generated content may be incorrect.">
            <a:extLst>
              <a:ext uri="{FF2B5EF4-FFF2-40B4-BE49-F238E27FC236}">
                <a16:creationId xmlns:a16="http://schemas.microsoft.com/office/drawing/2014/main" id="{A2C6C11E-BC6A-FBBB-DC50-52C2453D99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0" b="2720"/>
          <a:stretch>
            <a:fillRect/>
          </a:stretch>
        </p:blipFill>
        <p:spPr>
          <a:xfrm>
            <a:off x="7263346" y="1421468"/>
            <a:ext cx="2829567" cy="4716357"/>
          </a:xfrm>
          <a:prstGeom prst="rect">
            <a:avLst/>
          </a:prstGeom>
        </p:spPr>
      </p:pic>
      <p:pic>
        <p:nvPicPr>
          <p:cNvPr id="4" name="Picture 3" descr="A diagram of a machine learning algorithm&#10;&#10;AI-generated content may be incorrect.">
            <a:extLst>
              <a:ext uri="{FF2B5EF4-FFF2-40B4-BE49-F238E27FC236}">
                <a16:creationId xmlns:a16="http://schemas.microsoft.com/office/drawing/2014/main" id="{BEA18324-D782-E623-7815-1E6925A30A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4"/>
          <a:stretch>
            <a:fillRect/>
          </a:stretch>
        </p:blipFill>
        <p:spPr>
          <a:xfrm>
            <a:off x="2118916" y="1374884"/>
            <a:ext cx="3163390" cy="4848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3C7A1-B8BD-8EC6-BE7C-C8BB90C9B4AC}"/>
              </a:ext>
            </a:extLst>
          </p:cNvPr>
          <p:cNvSpPr txBox="1"/>
          <p:nvPr/>
        </p:nvSpPr>
        <p:spPr>
          <a:xfrm>
            <a:off x="2296491" y="1558636"/>
            <a:ext cx="3906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Classical Machine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E2D5E-14E0-1101-9206-2D29CB809348}"/>
              </a:ext>
            </a:extLst>
          </p:cNvPr>
          <p:cNvSpPr txBox="1"/>
          <p:nvPr/>
        </p:nvSpPr>
        <p:spPr>
          <a:xfrm>
            <a:off x="6806446" y="1558636"/>
            <a:ext cx="3906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Quantum Machine Learning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0FD0C12-7EFA-A528-6E93-8C8357771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645" y="23091"/>
            <a:ext cx="9144000" cy="10783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Classical versus Quantum machine learning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3E8D5-5933-5F32-81CB-8823D69CA480}"/>
              </a:ext>
            </a:extLst>
          </p:cNvPr>
          <p:cNvSpPr txBox="1"/>
          <p:nvPr/>
        </p:nvSpPr>
        <p:spPr>
          <a:xfrm>
            <a:off x="1849582" y="6274993"/>
            <a:ext cx="9570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1E0FDD"/>
                </a:solidFill>
              </a:rPr>
              <a:t>M. Schuld and F. </a:t>
            </a:r>
            <a:r>
              <a:rPr lang="en-US" sz="1800" dirty="0" err="1">
                <a:solidFill>
                  <a:srgbClr val="1E0FDD"/>
                </a:solidFill>
              </a:rPr>
              <a:t>Petruccione</a:t>
            </a:r>
            <a:r>
              <a:rPr lang="en-US" sz="1800" dirty="0">
                <a:solidFill>
                  <a:srgbClr val="1E0FDD"/>
                </a:solidFill>
              </a:rPr>
              <a:t>, </a:t>
            </a:r>
            <a:r>
              <a:rPr lang="en-US" sz="1800" i="1" dirty="0">
                <a:solidFill>
                  <a:srgbClr val="1E0FDD"/>
                </a:solidFill>
              </a:rPr>
              <a:t>Machine Learning with Quantum Computers</a:t>
            </a:r>
            <a:r>
              <a:rPr lang="en-US" sz="1800" dirty="0">
                <a:solidFill>
                  <a:srgbClr val="1E0FDD"/>
                </a:solidFill>
              </a:rPr>
              <a:t>, 2nd ed. Cham, Switzerland: Springer, 2021</a:t>
            </a:r>
            <a:endParaRPr lang="en-US" dirty="0">
              <a:solidFill>
                <a:srgbClr val="1E0FD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17CCFF-F0CB-BD5E-5A19-EF6207A5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575" y="2157469"/>
            <a:ext cx="2060378" cy="281341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ED80480-4DE9-BA8C-A6E8-C6038DE212A8}"/>
              </a:ext>
            </a:extLst>
          </p:cNvPr>
          <p:cNvSpPr txBox="1">
            <a:spLocks/>
          </p:cNvSpPr>
          <p:nvPr/>
        </p:nvSpPr>
        <p:spPr>
          <a:xfrm rot="16200000">
            <a:off x="-2897398" y="2907327"/>
            <a:ext cx="6858000" cy="1089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0">
                <a:ln/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imes" pitchFamily="18" charset="0"/>
              </a:rPr>
              <a:t>(2/5)- Quatum Machine Learning  (QML)</a:t>
            </a:r>
            <a:endParaRPr lang="en-US" sz="36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9D109-AA79-A809-E7D3-83A8DADD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58F20-6C15-207D-5972-4334A355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B901F-1696-B5FA-6DEE-803BC925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7DAE-6CCC-4FE5-AD61-345798F26A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43106</TotalTime>
  <Words>3603</Words>
  <Application>Microsoft Office PowerPoint</Application>
  <PresentationFormat>Widescreen</PresentationFormat>
  <Paragraphs>556</Paragraphs>
  <Slides>54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__plexSans_bec50d</vt:lpstr>
      <vt:lpstr>ADLaM Display</vt:lpstr>
      <vt:lpstr>Aptos</vt:lpstr>
      <vt:lpstr>Aptos Black</vt:lpstr>
      <vt:lpstr>Arial</vt:lpstr>
      <vt:lpstr>Calibri</vt:lpstr>
      <vt:lpstr>Cambria Math</vt:lpstr>
      <vt:lpstr>DINNextLTArabic-Light</vt:lpstr>
      <vt:lpstr>FranklinGothic-MediumCond</vt:lpstr>
      <vt:lpstr>Roboto Condensed</vt:lpstr>
      <vt:lpstr>Sakkal Majalla</vt:lpstr>
      <vt:lpstr>Times</vt:lpstr>
      <vt:lpstr>Times New Roman</vt:lpstr>
      <vt:lpstr>Times-Roman3</vt:lpstr>
      <vt:lpstr>Office Theme</vt:lpstr>
      <vt:lpstr>          جــــامـــعــة النيل                                         Nile  UNIVERSITY       Quantum Summar School 2025      </vt:lpstr>
      <vt:lpstr>PowerPoint Presentation</vt:lpstr>
      <vt:lpstr>(1/5)-  Classical Machine Learning </vt:lpstr>
      <vt:lpstr>(1/5)-  Classical Machine Learning </vt:lpstr>
      <vt:lpstr>(1/5)-  Classical Machine Learning </vt:lpstr>
      <vt:lpstr>(1/5)-  Classical Machine Learning </vt:lpstr>
      <vt:lpstr>(1/5)-  Classical Machine Learning </vt:lpstr>
      <vt:lpstr>PowerPoint Presentation</vt:lpstr>
      <vt:lpstr>Classical versus Quantum machine learning</vt:lpstr>
      <vt:lpstr>(2/5)- Quatum Machine Learning  (QML)</vt:lpstr>
      <vt:lpstr>PowerPoint Presentation</vt:lpstr>
      <vt:lpstr>PowerPoint Presentation</vt:lpstr>
      <vt:lpstr>PowerPoint Presentation</vt:lpstr>
      <vt:lpstr>Qubit Requirements and Runtime Complexity </vt:lpstr>
      <vt:lpstr>PowerPoint Presentation</vt:lpstr>
      <vt:lpstr>Feature Map (Data Encoding) </vt:lpstr>
      <vt:lpstr> Basis Encoding</vt:lpstr>
      <vt:lpstr> Amplitude Encoding</vt:lpstr>
      <vt:lpstr> Amplitude Encoding</vt:lpstr>
      <vt:lpstr> Amplitude Encoding</vt:lpstr>
      <vt:lpstr> Angle Encoding</vt:lpstr>
      <vt:lpstr> Angle Encoding</vt:lpstr>
      <vt:lpstr> Phase Encoding (Z Feature Map)</vt:lpstr>
      <vt:lpstr>4. Representation of an Audio Signal on A Quantum Computer</vt:lpstr>
      <vt:lpstr>4. Representation of an Audio Signal on A Quantum Computer</vt:lpstr>
      <vt:lpstr>4. Representation of an Audio Signal on A Quantum Computer </vt:lpstr>
      <vt:lpstr>4. Representation of an Audio Signal on A Quantum Computer</vt:lpstr>
      <vt:lpstr>4. Representation of an Audio Signal on A Quantum Computer</vt:lpstr>
      <vt:lpstr>4. Representation of an Audio Signal on A Quantum Computer</vt:lpstr>
      <vt:lpstr>  Flexible Representation Quantum Audio (FRQA) </vt:lpstr>
      <vt:lpstr>Flexible Representation Quantum Audio (FRQA)  </vt:lpstr>
      <vt:lpstr>Flexible Representation Quantum Audio (FRQA)  </vt:lpstr>
      <vt:lpstr>Flexible Representation Quantum Audio (FRQA)  </vt:lpstr>
      <vt:lpstr>Flexible Representation Quantum Audio (FRQA)  </vt:lpstr>
      <vt:lpstr>Flexible Representation Quantum Audio (FRQA)  </vt:lpstr>
      <vt:lpstr>Flexible Representation Quantum Audio (FRQA)  </vt:lpstr>
      <vt:lpstr>FRQA  Preparation </vt:lpstr>
      <vt:lpstr>7. FRQA  Preparation </vt:lpstr>
      <vt:lpstr>7. FRQA  Preparation </vt:lpstr>
      <vt:lpstr>Image and Audio Similarities and Possibilities in QML </vt:lpstr>
      <vt:lpstr>Image and Audio Similarities and Differences in QML </vt:lpstr>
      <vt:lpstr>Image and Audio Similarities and Differences in QML </vt:lpstr>
      <vt:lpstr>Image and Audio Similarities and Differences in QML </vt:lpstr>
      <vt:lpstr>Image and Audio Similarities and Differences in QML </vt:lpstr>
      <vt:lpstr>Machine learning Methods</vt:lpstr>
      <vt:lpstr>PowerPoint Presentation</vt:lpstr>
      <vt:lpstr>PowerPoint Presentation</vt:lpstr>
      <vt:lpstr>PowerPoint Presentation</vt:lpstr>
      <vt:lpstr>Quantum Neural Network</vt:lpstr>
      <vt:lpstr>Quantum Neural Network</vt:lpstr>
      <vt:lpstr>Quantum Neural Networks (QNNs)</vt:lpstr>
      <vt:lpstr>Quantum Neural Networks (QNNs)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Iman Maaly</dc:creator>
  <cp:lastModifiedBy>Iman Maaly</cp:lastModifiedBy>
  <cp:revision>806</cp:revision>
  <cp:lastPrinted>2024-11-04T05:03:13Z</cp:lastPrinted>
  <dcterms:created xsi:type="dcterms:W3CDTF">2024-09-22T09:21:26Z</dcterms:created>
  <dcterms:modified xsi:type="dcterms:W3CDTF">2025-08-13T10:07:44Z</dcterms:modified>
</cp:coreProperties>
</file>